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1. Giáo dân mau hãy dâng lời, dâng lời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ngợi ca mừng hy lễ Vượt Qua Chiên Con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đã cứu cả đoàn, Đức Kitô vô tội giao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hoà tội nhân với Chúa Cha. Đã giao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tranh cách diệu kỳ, đã giao tranh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cách diệu kỳ, Lãnh tụ sự sống đã chết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nhưng nay vẫn sống để trị vì.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2. Nói nghe đi Maria. khi bà đi viếng,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bà đi viếng mộ Chúa, khi đi bà đã thấy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gì? Đã trông xem ngôi mộ ngôi mộ của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Chúa Đấng vĩnh sinh, cũng trông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ngay thấy thiên thần cũng trông ngay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thấy thiên thần với vải liệm đã xếp đó,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nay xin làm chứng rất chân thật.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TIẾP LIÊN LỄ PHỤC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3. Đức Kitô đã sống lại, hy vọng của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tôi thật nay đã phục sinh. Hôm nay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được biết rõ ràng Đức Kitô sống lại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như Người đã nói nói tỏ tường. Tới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Ga-li-lê sẽ gặp, tới Ga-li-lê sẽ gặp.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Khẩn cầu Ngài ghé mắt tới, ôi Vua toàn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thắng dủ thương tình. Amen.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