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TIẾP LIÊN LỄ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1. Nào tín hữu ca mừng hỷ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hoan Đức Kitô chiên lễ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Vượt Qua Chiên Con máu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đổ chan hòa, cứu bầy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chiên lạc chúng ta về đàn.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TIẾP LIÊN LỄ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2. Vị Cứu Thế vô tội trong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trắng đã đứng ra giải gỡ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giao hòa tội nhân cùng với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Cha, sum họp vui vầy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một nhà Cha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TIẾP LIÊN LỄ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3. Sự sống chiến giao cùng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sự chết đã giao tranh khai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diễn diệu kì Chúa sự sống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tuy đã chết đi, nhưng hằng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sống và hiển trị uy linh.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TIẾP LIÊN LỄ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4. Maria, hãy thuật lại đi đã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thấy gì trên quãng đường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đi? Tôi đã thấy mồ trống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của Người, Đấng đã sống lại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hiển vinh khải hoàn.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TIẾP LIÊN LỄ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5. Và tôi thấy thiên thần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 chứng y phục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khăn xếp một nơi. Giêsu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 ánh hy vọng, đón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đợi các ngài ở Galilê.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TIẾP LIÊN LỄ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6. Đoàn con vững tin tựa sắt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đá Đức Kitô Đấng đã phục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sinh. Tâu Vua chiến thắng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hiển vinh, chúng con xin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Người dủ tình xót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