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TIẾN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Tiến dâng về nhan Chúa này sức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lao công con người, với tâm tình tạ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đôi bàn tay dâng bánh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thơm. Những hy sinh trong đời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nên lễ vật dâng Ngài. Xin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đoái nhận để con mãi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Trí, Đăng Khoa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TIẾN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mến yêu từ nhân,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tụng Chúa hết cả tấm lòng,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tán tụng Ngài ôi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quá tuyệt vời. Chúa soi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vượt qua hết gian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đời. Cho con vững niềm tin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Trí, Đăng Khoa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TIẾN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Kính dâng Ngài cuộc sống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với bao lo buồn. Kính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đời con đây niềm tin nhỏ bé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manh. Chúa yêu thương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nhiều, này con biết lấy chi đáp đền,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Chúa ban dư tràn nguồn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xuống trên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Trí, Đăng Khoa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TIẾN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mến yêu từ nhân,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tụng Chúa hết cả tấm lòng,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tán tụng Ngài ôi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quá tuyệt vời. Chúa soi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vượt qua hết gian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đời. Cho con vững niềm tin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Trí, Đăng Khoa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TIẾN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Khói hương trầm thơm ngát thượng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tiến kính tôn nhan Ngài. Với trót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niềm cậy tin con thành tâm dâng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trót về Ngài. Những ước mơ trong đời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nguyện dâng Chúa Chí Nhân vô bờ,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xin hát khen danh Ngài, nguyện Ngài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thương xuống 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Trí, Đăng Khoa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TIẾN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mến yêu từ nhân,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tụng Chúa hết cả tấm lòng,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tán tụng Ngài ôi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quá tuyệt vời. Chúa soi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vượt qua hết gian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đời. Cho con vững niềm tin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Trí, Đăng Khoa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