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THÁNH THỂ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Ta hãy sấp mình thờ lạy.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nhiệm tích tuyệt vời.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Phụng vụ xưa phải được thay.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Này đây nghi lễ mới. Giác quan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tuy không cảm thấy. Đức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vững lòng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ĐHY Trịnh Văn Căn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THÁNH THỂ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Muôn tiếng chúc mừng cảm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tạ. Cùng tung hô uy quyền.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Chân thành dâng lên Ngôi Cha,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Ngôi Con quý mến. Tán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dương vinh quang danh giá.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Ngôi Ba nhân hiền. Amen.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ĐHY Trịnh Văn Căn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