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CA THÁNH THỂ 5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Ta hãy sấp mình thờ lạy. Một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nhiệm tích tuyệt vời (nhiệm tích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tuyệt vời). Phụng vụ xưa phải được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thay. Phụng vụ xưa phải được thay.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Này đây nghi lễ mới, nghi lễ mới. Giác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quan tuy không cảm thấy. Đức tin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vững lòng người.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ĐHY Trịnh Văn Căn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CA THÁNH THỂ 5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Muôn tiếng chúc mừng cảm tạ.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Cùng tung hô uy quyền (tung hô uy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quyền). Chân thành dâng lên Ngôi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Cha. Chân thành dâng lên Ngôi Cha.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Và Ngôi Con quý mến, Con quý mến.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Tán dương vinh quang danh giá.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Kính Ngôi Ba nhân hiền. Amen.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ĐHY Trịnh Văn Căn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