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THÁNH THỂ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Ta hãy sấp mình thờ lạy.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nhiệm tích tuyệt vời.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Phụng vụ xưa phải được thay.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đây nghi lễ mới. Giác quan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 không cảm thấy, Đức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lòng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THÁNH THỂ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Muôn tiếng chúc mừng cảm tạ,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cùng tung hô uy quyền. Chân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thành dâng lên Ngôi Cha, và Ngôi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quý mến. Tán dương vinh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quang danh giá. Kính Ngôi Ba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nhân hiền. A men. A men. A 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