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Kính chào Bà đầy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phước, Thiên Chúa ở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Bà. Bà được chúc phúc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giữa các người phụ nữ.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tôi là tôi tớ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Tôi xin vâng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Thiên Sứ. Này tôi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tớ Chúa, Tôi xin vâng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lời Thiên Sứ.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Chính bà sẽ thụ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trẻ sinh hạ, đặt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tên là Giêsu, Đấng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hiển trị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tôi là tôi tớ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Tôi xin vâng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Thiên Sứ. Này tôi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tớ Chúa, Tôi xin vâng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lời Thiên Sứ.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Thánh Thần kìa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đến. Quyền uy phủ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vây trên Bà. Hài Nhi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 sinh ra chính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tôi là tôi tớ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Tôi xin vâng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Thiên Sứ. Này tôi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tớ Chúa, Tôi xin vâng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lời Thiên Sứ.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