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THÁNH MAĐALÊNA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nói với bà Maria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Mađalêna: Hãy đi loan báo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anh em Thầy: Thầy lên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Cha, cũng là Cha các con,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Thiên Chúa của Thầy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cũng là Thiên Chúa các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THÁNH MAĐALÊNA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1. Phúc cho ai theo đường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trọn lành và tiến thân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theo lề luật Chúa. Phúc cho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ai giữ lệnh Chúa truyền và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hết lòng tìm kiếm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THÁNH MAĐALÊNA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nói với bà Maria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Mađalêna: Hãy đi loan báo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anh em Thầy: Thầy lên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Cha, cũng là Cha các con,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Thiên Chúa của Thầy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cũng là Thiên Chúa các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THÁNH MAĐALÊNA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2. Hết tâm can con cảm tạ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Ngài học biết bao quy luật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của Chúa. Quyết tuân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theo huấn lệnh của Ngài,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kêu khấn Ngài đừng bỏ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THÁNH MAĐALÊNA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nói với bà Maria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Mađalêna: Hãy đi loan báo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anh em Thầy: Thầy lên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Cha, cũng là Cha các con,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Thiên Chúa của Thầy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cũng là Thiên Chúa các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THÁNH MAĐALÊNA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3. Sướng vui khi tuân lệnh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của Ngài, mừng gấp trăm khi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được giàu có. Lưỡi cao rao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huấn lệnh Chúa truyền và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trí lòng nghiền ngẫm liên.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THÁNH MAĐALÊNA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nói với bà Maria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Mađalêna: Hãy đi loan báo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anh em Thầy: Thầy lên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Cha, cũng là Cha các con,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Thiên Chúa của Thầy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cũng là Thiên Chúa các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THÁNH MAĐALÊNA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4. Muốn mai sau lên trời dự</a:t>
            </a:r>
          </a:p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phần vào phúc vinh muôn</a:t>
            </a:r>
          </a:p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đời của Chúa. Hãy loan tin</a:t>
            </a:r>
          </a:p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Chúa đã sống lại cho thế</a:t>
            </a:r>
          </a:p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trần cùng kính tin.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NHẬP LỄ THÁNH MAĐALÊNA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Chúa nói với bà Maria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Mađalêna: Hãy đi loan báo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anh em Thầy: Thầy lên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Cha, cũng là Cha các con,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Thiên Chúa của Thầy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cũng là Thiên Chúa các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