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Các mục đồng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hỉ đi tới, Họ thấy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Ma-ri-a và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Giu-se, Họ thấy một Hài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nằm trong máng cỏ.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Chúa các đạo binh,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khả ái thay cung điện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Ngài, hồn con mòn mỏi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khát khao tiến vào tiền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đình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Các mục đồng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hỉ đi tới, Họ thấy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Ma-ri-a và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Giu-se, Họ thấy một Hài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nằm trong máng cỏ.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Thật diễm phúc những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được náu thân nơi đền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Ngài, được ca ngợi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 thánh luôn vững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cậy nhờ vào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Các mục đồng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hỉ đi tới, Họ thấy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Ma-ri-a và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Giu-se, Họ thấy một Hài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nằm trong máng cỏ.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Hạnh phúc biết là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sống nơi hiên nhà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Ngài còn hơn ở trại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ác nhân, dầu là chỉ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Các mục đồng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hỉ đi tới, Họ thấy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Ma-ri-a và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Giu-se, Họ thấy một Hài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nằm trong máng cỏ.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4. Được diễm phúc nhìn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gương của Thánh Gia, 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thực xán lạn nguyện gia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đình luôn dõi theo sống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thực trọn tình trọn nghĩa.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Các mục đồng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hỉ đi tới, Họ thấy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Ma-ri-a và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Giu-se, Họ thấy một Hài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nằm trong máng cỏ.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