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TẤT NIÊN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ĐK: Trọn tâm tình ngợi ca cảm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tạ Thiên Chúa, Thiên Chúa Cha,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cùng tán dương Ngôi Thánh Tử.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Nhờ Thánh Thần linh hứng đàn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ca hát vang. Vì ân phúc Người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ban quá ư chan hòa.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TẤT NIÊN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Những tháng năm qua chúa đã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ban ơn phù trợ.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tháng năm qua chúng con luôn bình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an hồn xác. Tạ ơn Thiên Chúa chí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nhân. Nguyện xin tha thứ lỗi lầm.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Trước thềm năm mới, lòng được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an bình thảnh thơi.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TẤT NIÊN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ĐK: Trọn tâm tình ngợi ca cảm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tạ Thiên Chúa, Thiên Chúa Cha,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cùng tán dương Ngôi Thánh Tử.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Nhờ Thánh Thần linh hứng đàn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ca hát vang. Vì ân phúc Người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ban quá ư chan hòa.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TẤT NIÊN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Khúc hát dâng lên, chúng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tri ân chân thành. Những tháng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năm qua đã yêu thương dưỡng nuôi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hồn xác. Bằng Mình Máu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Con. Bằng Lời hằng sống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ban. Cảm tạ Thiên chúa, trọn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xin ca ngợi Thánh danh.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TẤT NIÊN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ĐK: Trọn tâm tình ngợi ca cảm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tạ Thiên Chúa, Thiên Chúa Cha,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cùng tán dương Ngôi Thánh Tử.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Nhờ Thánh Thần linh hứng đàn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ca hát vang. Vì ân phúc Người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ban quá ư chan hòa.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