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CA NHẬP LỄ MÙA VỌNG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ĐK: Nay con bước vào mùa hồng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ân cứu độ. Thỏa lòng khát khao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như nai rừng bên suối. Nay con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đón chờ ngày Tình Yêu giáng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thế, Chúa ơi xin giúp con giữ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trọn niềm trông cậy. (CN1MV)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CA NHẬP LỄ MÙA VỌNG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1. Xin đừng để con xấu hổ vì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con trông cậy Chúa, vì con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vươn hồn lên tới Chúa. Chúa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đừng để quân thù hoan hỉ về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con, vì ai trông cậy Ngài sẽ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chẳng hổ ngươi. (CN2MV)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CA NHẬP LỄ MÙA VỌNG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ĐK: Nay con bước vào mùa hồng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ân cứu độ. Thỏa lòng khát khao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như nai rừng bên suối. Nay con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đón chờ ngày Tình Yêu giáng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thế, Chúa ơi xin giúp con giữ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trọn niềm trông cậy. (CN1MV)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CA NHẬP LỄ MÙA VỌNG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700" b="1">
                <a:solidFill>
                  <a:srgbClr val="FFFFFF"/>
                </a:solidFill>
                <a:latin typeface="Arial"/>
              </a:rPr>
              <a:t>2. Đây giờ Thiên Chúa cứu độ</a:t>
            </a:r>
          </a:p>
          <a:p>
            <a:pPr algn="ctr"/>
            <a:r>
              <a:rPr sz="4700" b="1">
                <a:solidFill>
                  <a:srgbClr val="FFFFFF"/>
                </a:solidFill>
                <a:latin typeface="Arial"/>
              </a:rPr>
              <a:t>này Si-on hãy nhớ, mùa yêu</a:t>
            </a:r>
          </a:p>
          <a:p>
            <a:pPr algn="ctr"/>
            <a:r>
              <a:rPr sz="4700" b="1">
                <a:solidFill>
                  <a:srgbClr val="FFFFFF"/>
                </a:solidFill>
                <a:latin typeface="Arial"/>
              </a:rPr>
              <a:t>thương bừng lên chan chứa.</a:t>
            </a:r>
          </a:p>
          <a:p>
            <a:pPr algn="ctr"/>
            <a:r>
              <a:rPr sz="4700" b="1">
                <a:solidFill>
                  <a:srgbClr val="FFFFFF"/>
                </a:solidFill>
                <a:latin typeface="Arial"/>
              </a:rPr>
              <a:t>Những lời Ngài phán dạy tuân</a:t>
            </a:r>
          </a:p>
          <a:p>
            <a:pPr algn="ctr"/>
            <a:r>
              <a:rPr sz="4700" b="1">
                <a:solidFill>
                  <a:srgbClr val="FFFFFF"/>
                </a:solidFill>
                <a:latin typeface="Arial"/>
              </a:rPr>
              <a:t>giữ đừng sai, để vinh quang của</a:t>
            </a:r>
          </a:p>
          <a:p>
            <a:pPr algn="ctr"/>
            <a:r>
              <a:rPr sz="4700" b="1">
                <a:solidFill>
                  <a:srgbClr val="FFFFFF"/>
                </a:solidFill>
                <a:latin typeface="Arial"/>
              </a:rPr>
              <a:t>Ngài chói ngời trần ai. (CN3MV)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CA NHẬP LỄ MÙA VỌNG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ĐK: Nay con bước vào mùa hồng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ân cứu độ. Thỏa lòng khát khao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như nai rừng bên suối. Nay con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đón chờ ngày Tình Yêu giáng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thế, Chúa ơi xin giúp con giữ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trọn niềm trông cậy. (CN1MV)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CA NHẬP LỄ MÙA VỌNG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3. Xin người cùng tôi nhảy mừng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nào vui lên người hỡi, hãy vui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trong tình yêu Thiên Chúa.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Chúa đã gần đến rồi thăm viếng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mọi nơi, nào mau mau dâng lời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hát mừng người ơi. (CN4MV)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CA NHẬP LỄ MÙA VỌNG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ĐK: Nay con bước vào mùa hồng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ân cứu độ. Thỏa lòng khát khao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như nai rừng bên suối. Nay con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đón chờ ngày Tình Yêu giáng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thế, Chúa ơi xin giúp con giữ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trọn niềm trông cậy. (CN1MV)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CA NHẬP LỄ MÙA VỌNG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900" b="1">
                <a:solidFill>
                  <a:srgbClr val="FFFFFF"/>
                </a:solidFill>
                <a:latin typeface="Arial"/>
              </a:rPr>
              <a:t>4. Hỡi tầng trời cao hãy đổ làn</a:t>
            </a:r>
          </a:p>
          <a:p>
            <a:pPr algn="ctr"/>
            <a:r>
              <a:rPr sz="4900" b="1">
                <a:solidFill>
                  <a:srgbClr val="FFFFFF"/>
                </a:solidFill>
                <a:latin typeface="Arial"/>
              </a:rPr>
              <a:t>sương mai hồng phúc, và mây ơi</a:t>
            </a:r>
          </a:p>
          <a:p>
            <a:pPr algn="ctr"/>
            <a:r>
              <a:rPr sz="4900" b="1">
                <a:solidFill>
                  <a:srgbClr val="FFFFFF"/>
                </a:solidFill>
                <a:latin typeface="Arial"/>
              </a:rPr>
              <a:t>hãy mưa Đấng Công Chính.</a:t>
            </a:r>
          </a:p>
          <a:p>
            <a:pPr algn="ctr"/>
            <a:r>
              <a:rPr sz="4900" b="1">
                <a:solidFill>
                  <a:srgbClr val="FFFFFF"/>
                </a:solidFill>
                <a:latin typeface="Arial"/>
              </a:rPr>
              <a:t>Đất hãy trổ sinh nào Đấng</a:t>
            </a:r>
          </a:p>
          <a:p>
            <a:pPr algn="ctr"/>
            <a:r>
              <a:rPr sz="4900" b="1">
                <a:solidFill>
                  <a:srgbClr val="FFFFFF"/>
                </a:solidFill>
                <a:latin typeface="Arial"/>
              </a:rPr>
              <a:t>Cứu trần ai, nguyện xin ơn an</a:t>
            </a:r>
          </a:p>
          <a:p>
            <a:pPr algn="ctr"/>
            <a:r>
              <a:rPr sz="4900" b="1">
                <a:solidFill>
                  <a:srgbClr val="FFFFFF"/>
                </a:solidFill>
                <a:latin typeface="Arial"/>
              </a:rPr>
              <a:t>bình chứa chan lòng 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CA NHẬP LỄ MÙA VỌNG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ĐK: Nay con bước vào mùa hồng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ân cứu độ. Thỏa lòng khát khao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như nai rừng bên suối. Nay con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đón chờ ngày Tình Yêu giáng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thế, Chúa ơi xin giúp con giữ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trọn niềm trông cậy. (CN1MV)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