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GIAO THỪA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Từ Núi Thánh Si-on, xin Đấng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tạo thành trời đất, xuống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phúc cả cho đoàn con cái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dương gian. Hỡi người tôi tớ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giơ tay hướng về Cung Thánh,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lên lời chúc tụng, mà kính tôn Danh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GIAO THỪA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Lạy Chúa là Đấng nhân hậu từ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bi. Căn nguyên và cùng đích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vạn vật. Trong phút giây giao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thừa này, dâng tâm hồn lên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Chúa. Xin Chúa thương ban tràn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đầy, nguồn ân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GIAO THỪA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Từ Núi Thánh Si-on, xin Đấng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tạo thành trời đất, xuống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phúc cả cho đoàn con cái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dương gian. Hỡi người tôi tớ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giơ tay hướng về Cung Thánh,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lên lời chúc tụng, mà kính tôn Danh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GIAO THỪA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2. Lạy Chúa giờ phút giao thừa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linh thiêng. Tri ân cảm tạ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Chúa muôn loài. Cho chúng con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qua từng ngày, luôn an lành no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ấm. Cho chúng con luôn tràn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đầy nguồn ân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NHẬP LỄ GIAO THỪA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Từ Núi Thánh Si-on, xin Đấng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tạo thành trời đất, xuống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phúc cả cho đoàn con cái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dương gian. Hỡi người tôi tớ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giơ tay hướng về Cung Thánh,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lên lời chúc tụng, mà kính tôn Danh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