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CN 6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Lạy Chúa, khấn xin Ngài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nên như núi đá để con trú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ẩn an toàn. Lạy Chúa,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hãy là thành trì, xin hãy là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thành trì chở che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CN 6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dẫn lối đường đưa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về bê Chúa, con no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thỏa hồng ân, ẩn náu 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êm. Bởi Chúa là núi đá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trì là chính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CN 6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Lạy Chúa, khấn xin Ngài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nên như núi đá để con trú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ẩn an toàn. Lạy Chúa,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hãy là thành trì, xin hãy là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thành trì chở che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CN 6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Chúa chỉ thích ngự nơi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tâm hồn trong sáng, xin tuôn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đổ hồng ân đổi mới chúng con,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để mãi được xứng đáng là tòa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ngự của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CN 6 THƯỜNG NIÊN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Lạy Chúa, khấn xin Ngài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nên như núi đá để con trú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ẩn an toàn. Lạy Chúa,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hãy là thành trì, xin hãy là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thành trì chở che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