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Thần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tràn ngập khắp địa cầu.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Liên kết hết mọi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thông thạo mọi ngôn ngữ.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Quân thù nay tán loạn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vùng lên, tiêu tan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khói vút bay, trốn khỏi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gặp Nhan Thánh của Ngài,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sáp tan chảy ngay khi gặp lửa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cháy bùng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Thần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tràn ngập khắp địa cầu.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Liên kết hết mọi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thông thạo mọi ngôn ngữ.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Vui thoả mau hát hò,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 chính trực liên, ca lên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Chúa đi, phấn khởi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Thánh của Ngài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vinh hiển uy linh ngự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điện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Thần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tràn ngập khắp địa cầu.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Liên kết hết mọi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thông thạo mọi ngôn ngữ.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Xin đổ ơn Thánh Thần xuống trên khắp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 gian. Xin cho ơn Chúa đã ban lúc khởi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đầu rao giảng Tin Mừng nay cũng tuôn đổ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trên tâm hồn kẻ có lòng tin.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Có thể hát các Tiểu khúc trên với Đối ca sau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đây: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Thiên Chúa đã đổ tình yêu của Ngài vào lòng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chúng ta nhờ Thánh Thần của Ngài ngự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Thánh Thần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tràn ngập khắp địa cầu.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Liên kết hết mọi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thông thạo mọi ngôn ngữ.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