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Chúa, xin cho các linh hồn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nghỉ yên muôn đời, và cho ánh sáng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ngàn thu chiếu soi trên các linh hồn ấy.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PK: Lạy Chúa, Chúa đáng được chúc tụng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trên Si-on, và từ Giê-ru-sa-lem những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tán tụng hướng về Chúa, xin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nhậm lời con khẩn cầu: Chúa là cùng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đích mọi người sẽ phải tới.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