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Khi con về lòng tràn niềm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vui. Khi con về tình yêu chan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chứa, đón tay nhau bước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trong ân tình, khi muôn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người sống trong hoà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Trinh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đến, Chúa kêu gọi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 về Ngài để Ngài ban hồng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chứa. Xin vâng, vâng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theo tiếng Ngài gọi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thương chứa chan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Trinh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Con quây quần bên bàn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tiệc thánh, tim rộn ràng niềm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vui ca hát. Bánh thơm ngon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biết trao cho người, khi nhân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loại sống trong phục vụ.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Trinh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đến, Chúa kêu gọi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 về Ngài để Ngài ban hồng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chứa. Xin vâng, vâng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theo tiếng Ngài gọi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thương chứa chan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Trinh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Con quây quần giữa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anh em, khi muôn người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chia nhau uống. Chén nho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thơm ướp vui tâm hồn, khi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người biết yêu thật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Trinh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đến, Chúa kêu gọi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 về Ngài để Ngài ban hồng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chứa. Xin vâng, vâng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theo tiếng Ngài gọi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thương chứa chan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Trinh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