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NGỢI LÒNG THƯƠNG XÓT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xin ca ngợi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xót Chúa rất bao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la. Con xin ca ngợi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xót Chúa đến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NGỢI LÒNG THƯƠNG XÓT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1. Suối ơn xót thương chứa chan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từ Thánh Tâm Chúa Giêsu thật bao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la. Hiến dâng chính mình thập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hình đau thương đó, để cạnh sườn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Người khai mở, khơi nguồn tình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yêu cứu rỗi thế giới. Alleluia!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NGỢI LÒNG THƯƠNG XÓT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xin ca ngợi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xót Chúa rất bao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la. Con xin ca ngợi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xót Chúa đến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NGỢI LÒNG THƯƠNG XÓT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Chúa thương đoái nhìn xót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đoàn chúng con thứ tha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tặng bình an. Vết thương lỗi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tội cho dù gây thương tích,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lành thương cứu chữa thanh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tẩy hồn con trong trắng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khiết. Alleluia!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NGỢI LÒNG THƯƠNG XÓT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xin ca ngợi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xót Chúa rất bao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la. Con xin ca ngợi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xót Chúa đến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NGỢI LÒNG THƯƠNG XÓT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3. Chốn con náu nương chính nơi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lòng xót thương Chúa Giêsu đầy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khoan dung. Chúa không ngoảnh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mặt khi đoàn con thống hối, khấng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ban hồng ân đổi mới, tái sinh bằng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tình yêu Chúa chí thánh. Alleluia!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NGỢI LÒNG THƯƠNG XÓT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xin ca ngợi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xót Chúa rất bao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la. Con xin ca ngợi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xót Chúa đến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NGỢI LÒNG THƯƠNG XÓT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4. Kính tôn Chúa Cha Đấng nhân từ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xót thương đã ban nhân trần muôn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ơn. Kính tôn Chúa Con cứu độ và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phục sinh, kính tôn Thần Linh chí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ái, suối ơn tình yêu muôn kiếp mãi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mãi. Alleluia!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Coda: Giêsu, con tín thác vào Chúa!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NGỢI LÒNG THƯƠNG XÓT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xin ca ngợi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xót Chúa rất bao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la. Con xin ca ngợi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xót Chúa đến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