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1. Người công chính hãy reo hò mừng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Chúa. Người lòng ngay nào cất tiếng ngợi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khen. Tạ ơn Chúa, gieo vạn tiếng đàn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cầm. Kính mừng Ngài gảy lên muôn cung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đàn sắt. Cùng ca hát, kính dâng bài ca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mới. Nhã nhạc vang, lừng tiếng hát tụng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ca. Vì Lời Chúa rất ngay chính vững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bền. Những việc Ngài thật quá ư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Chúa, trông xem người kính sợ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Ngài nâng đỡ. Chúa,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người tôn kính Chúa, dưỡng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nuôi họ. Xin Ngài hằng chở che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đoàn con cái. Mắt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ngước lên Ngài,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Ngài yêu thích chính trực và nhân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ái. Tình Ngài thương tràn khắp cõi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ai. Lời Chúa phán, tác thành chín tầng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 Hơi thở Ngài tạo muôn muôn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cầu sáng.Ngài là Đấng tác sinh mọi sinh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linh. Lệnh Ngài ban trời với đất tạo nên.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Sự nghiệp Chúa luôn bền vững ngàn đời.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Ý định Ngài hằng mãi luôn trường tồn.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Chúa, trông xem người kính sợ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Ngài nâng đỡ. Chúa,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người tôn kính Chúa, dưỡng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nuôi họ. Xin Ngài hằng chở che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đoàn con cái. Mắt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ngước lên Ngài,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Địa cầu hỡi hãy tôn sợ Thiên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Loài người ơi mừng chúc khúc tạ ơn.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Đấng tác sinh hết mọi loài. Chúa dủ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dựng nên muôn muôn người thế.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 hạnh phúc quốc gia nào có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 hạnh phúc vì Chúa đã chọn ta.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quốc Chúa nhìn xuống phàm trần.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Hết mọi loài Ngài thấu trong cõi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Chúa, trông xem người kính sợ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Ngài nâng đỡ. Chúa,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người tôn kính Chúa, dưỡng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nuôi họ. Xin Ngài hằng chở che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đoàn con cái. Mắt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ngước lên Ngài,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