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THÁNH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Một triều thiên Chúa đã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người dấu yêu này. Ngàn lời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kính tiến lên chúc mừng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Ngài (Tê rê sa) vị Thánh Nữ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thật hiển vinh. (Tê rê sa) đã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đời khiết trinh, luôn sắt son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một đức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THÁNH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Một tình yêu theo tháng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năm nồng say, trọn về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hiến trao từ đây, cho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 truân chẳng khi quên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thề, luôn luôn trinh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suốt trọn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THÁNH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Một triều thiên Chúa đã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người dấu yêu này. Ngàn lời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kính tiến lên chúc mừng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Ngài (Tê rê sa) vị Thánh Nữ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thật hiển vinh. (Tê rê sa) đã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đời khiết trinh, luôn sắt son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một đức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THÁNH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Một niềm tin son sắt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nhạt phai, dù khổ đau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Nữ không chuyển lay,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trung kiên chứng minh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chân thành, tin yêu Giêsu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Nhân ghi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THÁNH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Một triều thiên Chúa đã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người dấu yêu này. Ngàn lời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kính tiến lên chúc mừng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Ngài (Tê rê sa) vị Thánh Nữ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thật hiển vinh. (Tê rê sa) đã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đời khiết trinh, luôn sắt son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một đức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THÁNH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Này đoàn con dâng tiếng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ngợi khen mừng vị Thánh nay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hiển vinh triền miên, xin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xem chúng con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ngày, noi gương khi xưa bước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theo chân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THÁNH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Một triều thiên Chúa đã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người dấu yêu này. Ngàn lời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kính tiến lên chúc mừng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Ngài (Tê rê sa) vị Thánh Nữ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thật hiển vinh. (Tê rê sa) đã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đời khiết trinh, luôn sắt son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một đức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