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MỪNG ƠN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Ơn cứu độ đã mở ra, mở ra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ai hết lòng đón chờ. (Hãy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thực hồi tâm), hãy thực hồi tâm,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(ân cần tự hối), ân cần tự hối,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(xóa bỏ tội đời), xóa bỏ tội lỗi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(Chúa đâu), Chúa đâu ngoảnh mặt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làm ngơ (Chúa chẳng làm ngơ).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MỪNG ƠN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1. Trong ánh đức tin, nhân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loại được giải hòa, giải hòa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cùng nhau trong tình yêu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Chúa, Vì Chúa đã nhập thế,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đã thương giải hòa cùng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MỪNG ƠN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Ơn cứu độ đã mở ra, mở ra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ai hết lòng đón chờ. (Hãy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thực hồi tâm), hãy thực hồi tâm,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(ân cần tự hối), ân cần tự hối,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(xóa bỏ tội đời), xóa bỏ tội lỗi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(Chúa đâu), Chúa đâu ngoảnh mặt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làm ngơ (Chúa chẳng làm ngơ).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MỪNG ƠN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2. Trong Đức Thánh Linh bao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trùm Giáo hội, trong một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niềm tin, trong cùng chân lý.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Hòa với lời giao ước chúng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con đón chờ phục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MỪNG ƠN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Ơn cứu độ đã mở ra, mở ra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ai hết lòng đón chờ. (Hãy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thực hồi tâm), hãy thực hồi tâm,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(ân cần tự hối), ân cần tự hối,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(xóa bỏ tội đời), xóa bỏ tội lỗi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(Chúa đâu), Chúa đâu ngoảnh mặt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làm ngơ (Chúa chẳng làm ngơ).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