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Vui mừng tràn lan con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điệu hát cung đàn, con ngợi ca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muôn vàn, xuống trần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nhân. Hợp cùng Thiên Sứ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ca hòa chúc tụng: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Thiên Chúa trên trời, bình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dưới thế cho người chính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Tôn vinh Ngôi Lời Con Cha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rạng ngời muôn nơi. Như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mặt trời soi chiếu cuộc đời tăm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mênh mang. Tình Ngài cao sáng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gian ngập tràn bình an.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tươi mới cho muôn người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ca ngợi.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Vui mừng tràn lan con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điệu hát cung đàn, con ngợi ca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muôn vàn, xuống trần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nhân. Hợp cùng Thiên Sứ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ca hòa chúc tụng: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Thiên Chúa trên trời, bình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dưới thế cho người chính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đã xuống đời đem ơn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người mọi nơi. Tha thiết kêu mời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đón nhận Ngài ai sống chơi vơi.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niềm hạnh phúc cho ai đang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chờ mong. Là niềm vui sống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người vẫn luôn hy vọng.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Vui mừng tràn lan con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điệu hát cung đàn, con ngợi ca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muôn vàn, xuống trần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nhân. Hợp cùng Thiên Sứ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ca hòa chúc tụng: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Thiên Chúa trên trời, bình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dưới thế cho người chính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Trong tin yêu Ngài ta bước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không ngại đau thương.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dẫu nguy nan hay những trái ngang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Chúa vững vàng. Ngài đã giáng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cho nhân gian tìm được lẽ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 Tình trời với đất đã giao hòa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lên khúc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Vui mừng tràn lan con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điệu hát cung đàn, con ngợi ca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muôn vàn, xuống trần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nhân. Hợp cùng Thiên Sứ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ca hòa chúc tụng: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Thiên Chúa trên trời, bình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dưới thế cho người chính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