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1. Từng lời kinh thiết tha ngày đêm dâng Chúa từ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nhân. Là ngàn muôn đóa hoa, nơi vườn Thiên Quốc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nở tươi. Này bao Đấng Thánh suốt đời tín trung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trong tình yêu đã được Chúa muôn cao thưởng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ban vui hưởng nhan Chúa muôn đời. Dù thịt tan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máu rơi niềm tin kiên vững ngàn đời. Dù trùng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dương sóng khơi, vẫn cậy trông Chúa mà thôi. Nào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ai chia cắt ân tình Chúa Kitô được đâu, dẫu là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giáo gươm hay tù lao, sống trong tình yêu dạt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Nhịp nhàng vang tấu khúc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khải hoàn. (sướng vui vô vàn) Chào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chư thánh Chúa ban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ân. Vượt biển rộng núi cao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gần. Hòa cùng lòng chúng nhân 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hoan. Lời lời ngợi chúc vang vọng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2. Nguyện cùng bao thánh nhân kề bên nhan Chúa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quyền uy. Hợp lời xin thiết tha, cho người dương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thế sầu đau. Trần gian sương khói, kiếp người hắt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hiu như cỏ hoa, bốn mùa lãng trôi trong lụy sa,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mong ngày vui sống thái hòa. Vì bao công đức xưa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còn lưu danh đến ngàn thu. Nhạc lòng xin kính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dâng, ca tụng chư thánh hiển vinh. Nguyện theo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chân bước tiến về chốn thiên cung vợi xa, quyết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chăng vương âm mưu quỷ ma, sống trong tình yêu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đậm 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MỪNG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Nhịp nhàng vang tấu khúc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khải hoàn. (sướng vui vô vàn) Chào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chư thánh Chúa ban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ân. Vượt biển rộng núi cao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gần. Hòa cùng lòng chúng nhân 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hoan. Lời lời ngợi chúc vang vọng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