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Ca lên lưỡi người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chính, kính bí tích nhiệm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mầu. Đây Mình Thánh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 và Máu cực quý báu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 Vua muôn dân bách tính.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dâng cứu hoàn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Ngôi Hai ra đời vì ta,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Trinh Nữ vẹn tuyền. Gieo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ước cao xa, dạy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thánh hiến biệt ly ban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quý giá. Rất linh nghiệm diệu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Trong bữa sau cùng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Chúa tỏ rất nhân hiền.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lời khuyến khích ủi an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phó mình tế hiến, thành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lương ăn mỹ mãn. Hiến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mọi miền.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Nhập thể Ngôi Lời hiện tỏ.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đổi hóa Thịt mình.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máu Chúa Kitô.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 chính đính và khiêm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cung không thất thế quyết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tin tận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Ta hãy sấp mình thờ lạy.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nhiệm tích tuyệt vời.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vụ xưa phải được thay.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đây nghi lễ mới, giác quan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 không cảm thấy. Đức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lòng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LƯỠI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Muôn tiếng chúc mừng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tạ. Cùng tung hô uy quyền.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 dâng lên Ngôi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Ngôi Con quý mến,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vinh quang danh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Ngôi Ba nhân hiền. 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