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Ca lên đi, ngàn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thế giới, vạn vật 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 nơi. Với tinh tú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trời, mau đến chung lời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sông biển hỡi.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Ca lên đi, ngợi khen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tôn kính Chúa, tình Người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thật bao la. Đức trung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tín cao vời cho đến muôn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đời luôn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Ca lên đi, từ nơi cung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Chúa, từ trời thẳm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 xa. Hát lên, những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công trình tay Chúa 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đã tạo tác.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Ca lên đi, ngợi khen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tôn kính Chúa, tình Người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thật bao la. Đức trung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tín cao vời cho đến muôn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đời luôn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3. Ca lên đi, kèn vang cung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thánh thót, huyền cầm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nẩy du dương. Trống rung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khéo ăn nhịp muôn tiếng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tơ đồng theo điệu múa.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Ca lên đi, ngợi khen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tôn kính Chúa, tình Người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thật bao la. Đức trung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tín cao vời cho đến muôn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đời luôn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Ca lên đi, điệu thanh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la chiến thắng, não bạt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trổi vang vang. Hát lên,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hỡi muôn vật sinh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trần, ca tụng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Ca lên đi, ngợi khen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tôn kính Chúa, tình Người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thật bao la. Đức trung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tín cao vời cho đến muôn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đời luôn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