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Ca lên đi thần thánh trên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đình hiển vinh, mừng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trần gian đến muôn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ÐK: Ca lên đi, chúc tụng Chúa cả 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quyền. Trần hoàn ơi, ca lên đi,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triều thần ơi, ca lên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Ca lên đi, nào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 qua dòng thời gian,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Chúa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gian đến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3. Ca lên đi, trời đất bao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la ngợp kỳ công, mừng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Chúa yêu thương trần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gian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4. Ca lên đi, rừng núi đua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chen ngàn cỏ hoa, mừng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Chúa yêu thương trần</a:t>
            </a:r>
          </a:p>
          <a:p>
            <a:pPr algn="ctr"/>
            <a:r>
              <a:rPr sz="6100" b="1">
                <a:solidFill>
                  <a:srgbClr val="FFFFFF"/>
                </a:solidFill>
                <a:latin typeface="Arial"/>
              </a:rPr>
              <a:t>gian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Ca lên đi, triều sóng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cao đẹp đại dương,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Chúa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gian đến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6. Ca lên đi, ngàn cánh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chim tung trời dọc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ngang, mừng Chúa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trần gian đến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7. Ca lên đi làn gió xuân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nồng hương hoa,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Chúa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gian đến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8. Ca lên đi, hỡi 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trăng thu đẹp trời cao,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Chúa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trần gian đến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