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LÊN ĐI 10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Từ miền thiên cung, ca lên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đi, trần đời hiệp chung, ca lên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đi. Non xanh chập chùng, sóng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nước mông, lung khắp cõi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không trung, hãy hát vang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mọi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LÊN ĐI 10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Cùng ngàn sinh linh, ca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lên đi, hòa thành muôn kinh,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 lên đi. Câu thơ đẹp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khúc hát tôn vinh tiến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quang minh, Đấng mến thương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LÊN ĐI 10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2. Từ trời hừng đông, ca lên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đi, ngàn vạn kỳ công, ca lên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đi. Hoa tươi ruộng đồng, nắng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thắm non sông, sóng lúa mênh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mông, hãy hát vang mọi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LÊN ĐI 10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Cùng ngàn sinh linh, ca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lên đi, hòa thành muôn kinh,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 lên đi. Câu thơ đẹp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khúc hát tôn vinh tiến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quang minh, Đấng mến thương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LÊN ĐI 10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Vòm trời cao xanh, ca lên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đi, nguyệt cầu long lanh, ca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lên đi. Sương gieo đầu cành,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liễu rũ mong manh, gió mát đêm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thanh, hãy hát vang mọi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LÊN ĐI 10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Cùng ngàn sinh linh, ca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lên đi, hòa thành muôn kinh,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 lên đi. Câu thơ đẹp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khúc hát tôn vinh tiến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quang minh, Đấng mến thương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