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KHÚC TẠ ƠN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Con kính dâng Chúa ngàn lời ca để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chúc khen cảm tạ danh Ngài ngàn lời ca,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vạn lời thơ xin tạ ơn Thiên Chúa từ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nhân. Ngài đã thương đổ hồng ân,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thương ban tặng cho người vị thánh là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An-tôn Pa-đô-va, tháng năm qua vui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đời tận hiến. Vì tình yêu mà hy sinh rao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chân lý bao năm miệt mài.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Bính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KHÚC TẠ ƠN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Từ ngày xưa an-tôn Pa-Do-Va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vì tình yêu dâng trọn kiếp người,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vui miệt mài loan báo Tin Mừng. Để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giờ đây Thiên Đàng mừng vui, tiệc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dọn sẵn Tân-Lang đón mừng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giai-nhân vào say nếm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Bính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KHÚC TẠ ƠN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Bao tháng năm say một bài ca, là khúc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ca vui tìm chiên lạc, về cùng Cha để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hiệp nhất trong tình yêu Thiên Chúa mà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thôi. Một bài ca, một vần thơ ngát 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trao người lạc bước. Là bài ca hòa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vang xa đắm say vang trong đêm mờ tối,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là bài ca dọi tình yêu cho nhân thế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trong đêm mù khơi.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Bính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KHÚC TẠ ƠN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Từ ngày xưa an-tôn Pa-Do-Va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vì tình yêu dâng trọn kiếp người,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vui miệt mài loan báo Tin Mừng. Để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giờ đây Thiên Đàng mừng vui, tiệc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dọn sẵn Tân-Lang đón mừng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giai-nhân vào say nếm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Bính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KHÚC TẠ ƠN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Con lắng nghe tiếng vọng à ơi. Một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khúc ca tiếng mẹ ru hời. À a ơi! Con ngủ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ngon giấc ngủ bình yên à a ơi! Á a ơi!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hãy nghe những lời mẹ ru. Đường đời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hãy nguyện xin Thánh An-tôn dẫn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đường chỉ lối. Ngài dìu bước Ngài dìu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dắt đưa con tới quê hương ngàn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Bính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KHÚC TẠ ƠN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Từ ngày xưa an-tôn Pa-Do-Va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vì tình yêu dâng trọn kiếp người,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vui miệt mài loan báo Tin Mừng. Để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giờ đây Thiên Đàng mừng vui, tiệc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dọn sẵn Tân-Lang đón mừng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giai-nhân vào say nếm hồng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Bính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