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Vầng dương ơi đã lên kia rồi. Bầy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chim Oanh Yến ca vang trời. Vạn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vật như đang cùng hòa chung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tấu vang muôn nơi. Mừng uy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ôi cao vời, vì yêu nên tác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 cõi đời. Loài người hỡi hãy kíp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mau ca khen kính tôn VuaTrời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Cùng tạ ơn Chúa vì tự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xưa Chúa đã yêu tôi, từ ngày thôi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nôi. Ngài dành cho tôi ân tình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chứa. Cùng tạ ơn Chúa vì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sống Chúa đã dẫn đưa.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đời tôi thành một bài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quyết không hề nguôi.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2. Đời tôi ôi đã bao tháng ngày.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Hồng ân Thiên Chúa ban dư đầy. Kể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từ nay tâm hồn tôi sung sướng sống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trong mê say. Tựa nương nơi cánh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tay dịu hiền. Hồn tôi nay lãnh quên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ưu phiền. Lòng tự quyết sẽ rắc gieo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yêu thương Chúa cho muôn miền.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Cùng tạ ơn Chúa vì tự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xưa Chúa đã yêu tôi, từ ngày thôi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nôi. Ngài dành cho tôi ân tình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chứa. Cùng tạ ơn Chúa vì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sống Chúa đã dẫn đưa.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đời tôi thành một bài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quyết không hề nguôi.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3. Nhìn xem bao núi non chập chùng.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Ngàn muôn tinh tú xa mịt mùng. Ngọn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cuồng phong và kìa cơn bão tố song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khơi mênh mông. Hồn tôi nay sướng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vui muôn phần vì ơn thiêng Chúa ban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vô ngần. Cùng mừng hát những khúc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ca tri ân đến Vua 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Cùng tạ ơn Chúa vì tự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xưa Chúa đã yêu tôi, từ ngày thôi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nôi. Ngài dành cho tôi ân tình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chứa. Cùng tạ ơn Chúa vì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sống Chúa đã dẫn đưa.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đời tôi thành một bài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quyết không hề nguôi.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