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KHÚC KHẢI HOÀN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Đức Kitô, Ngài đã sống lại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(Al-lê-lu-ia, Al-lê-lu-ia). Chúa sống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lại từ trong cõi chết (Al-lê-lu-ia,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Al-lê-lu-ia). Trần hoàn nào hân hoan,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mừng ngày Ngài chiến thắng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(Al-lê-lu-ia, Al-lê-lu-ia). Vì từ ngày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hôm nay, ta được sống với Ngài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(Al-lê-lu-ia, Al-lê-lu-ia).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KHÚC KHẢI HOÀN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Ca lên Al-lê-lu-ia. Ca lên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Al-lê-lu-ia. Ca vang khắp trên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vũ hoàn Al-lê-lu-ia. Ca lên một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bài ca mới. Dâng lên tụng ca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Thiên Chúa. Ca vang khắp cõi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Thiên Đình Al-lê-lu-ia.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KHÚC KHẢI HOÀN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Ánh vinh quang tỏa sáng rạng ngời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(Al-lê-lu-ia, Al-lê-lu-ia). Chúa chính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là vị Vua vinh thắng (Al-lê-lu-ia,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Al-lê-lu-ia). Nào cùng mừng vui lê,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người cùng xướng hát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(Al-lê-lu-ia, Al-lê-lu-ia). Vầng hồng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bừng chiếu sáng, đem nguồn sống phúc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lành (Al-lê-lu-ia, Al-lê-lu-ia).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KHÚC KHẢI HOÀN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Ca lên Al-lê-lu-ia. Ca lên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Al-lê-lu-ia. Ca vang khắp trên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vũ hoàn Al-lê-lu-ia. Ca lên một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bài ca mới. Dâng lên tụng ca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Thiên Chúa. Ca vang khắp cõi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Thiên Đình Al-lê-lu-ia.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KHÚC KHẢI HOÀN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Chúa chúng ta vinh thắng khải hoàn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(Al-lê-lu-ia, Al-lê-lu-ia). Chúa phá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tan cùng gông sự chết (Al-lê-lu-ia,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Al-lê-lu-ia) Nào cùng đàn ca lên, ngàn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lời mừng Cứu Chúa (Al-lê-lu-ia,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Al-lê-lu-ia) Mừng Ngài đại chiến thắng,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tưng bừng khúc khải hoàn (Al-lê-lu-ia,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Al-lê-lu-ia).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KHÚC KHẢI HOÀN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Ca lên Al-lê-lu-ia. Ca lên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Al-lê-lu-ia. Ca vang khắp trên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vũ hoàn Al-lê-lu-ia. Ca lên một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bài ca mới. Dâng lên tụng ca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Thiên Chúa. Ca vang khắp cõi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Thiên Đình Al-lê-lu-ia.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KHÚC KHẢI HOÀN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4. Hãy ca lên ca khúc khải hoàn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(Al-lê-lu-ia, Al-lê-lu-ia) Đấng Cứu độ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vượt qua cõi chết (Al-lê-lu-ia,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Al-lê-lu-ia) Nào hãy cùng loan tin, việc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lạ lùng khắp chốn (Al-lê-lu-ia,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Al-lê-lu-ia) Người người nhìn thấy rõ,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tin mừng sáng đất trời (Al-lê-lu-ia,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Al-lê-lu-ia).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KHÚC KHẢI HOÀN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Ca lên Al-lê-lu-ia. Ca lên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Al-lê-lu-ia. Ca vang khắp trên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vũ hoàn Al-lê-lu-ia. Ca lên một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bài ca mới. Dâng lên tụng ca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Thiên Chúa. Ca vang khắp cõi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Thiên Đình Al-lê-lu-ia.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