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KHÚC CÊCILIA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Người đã gieo vào trần gian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khúc ca dịu êm. Khúc thiên đường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nhẹ rung trên những phím tơ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dương thế. Đường đời ngợp gió đã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vang hòa tiếng ân tình. Nguyện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cầu tình Chúa bao la dìu dắt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tìm về bến an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Miên Ly,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KHÚC CÊCILIA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ĐK: Với Chúa cùng bước vào đời.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Có Chúa cùng bước bên tôi. Đường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trần còn xa ca khúc xanh lên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ngày mới. Bão tố vùi lấp cuộc đời.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Sóng gió gào thét không ngơi, cầm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tay, Chúa theo con về muôn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Miên Ly,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KHÚC CÊCILIA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Đời mỏng manh mà tình yêu lan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tới muôn ngàn nơi. Chốn lao tù ngọn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lửa thiêng vẫn cháy lên chẳng phai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tắt. Đường đời lạnh giá ánh lửa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hồng thắp trong lòng. Nguyện cầu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Chúa bao la, một khúc tâm ca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trọn kiếp yêu nồng.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Miên Ly,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KHÚC CÊCILIA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ĐK: Với Chúa cùng bước vào đời.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Có Chúa cùng bước bên tôi. Đường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trần còn xa ca khúc xanh lên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ngày mới. Bão tố vùi lấp cuộc đời.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Sóng gió gào thét không ngơi, cầm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tay, Chúa theo con về muôn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Miên Ly,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