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KHEN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1. Chúng con mừng kính thành tâm chúc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khen cảm mến hồng ân, trước Nhan Mẹ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Chúa từ nhân cất muôn lời hát khen Mẹ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phúc vinh vô ngần. Hỡi Mẹ từ ái xót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thương, khấn xin phù giúp chúng con.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Chính Mẹ là nơi ủi an, chúng con được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vững tâm nhẹ bước trên 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KHEN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Mừng Mẹ Thiên Chúa hết mọi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thời sẽ hát khen. Mãi muôn đời cất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lên: A-ve Maria Nữ Đồng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Trinh. Mẹ Hằng Cứu Giúp cúi xin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thánh ân giúp con vượt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khó khăn, mãi sống trong tình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KHEN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2. Thế gian đầy dẫy hiểm nguy vững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tin Mẹ Chúa từ bi, dẫn con từng bước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đường đi vững tin rằng sẽ có Mẹ đỡ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nâng phù trì. Hỡi Mẹ từ ái xót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thương, khấn xin gìn giữ chúng con.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Trái Tim Mẹ mãi mến thương chúng con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hằng có Mẹ cùng bước đi trên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KHEN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Mừng Mẹ Thiên Chúa hết mọi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thời sẽ hát khen. Mãi muôn đời cất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lên: A-ve Maria Nữ Đồng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Trinh. Mẹ Hằng Cứu Giúp cúi xin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thánh ân giúp con vượt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khó khăn, mãi sống trong tình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