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KHẢI HOÀN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ĐK: Vua Giêsu toàn thắng! Đã chiến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đấu vẻ vang! Vua Giêsu khải hoàn,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Đã sống trong vinh quang! Vua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Giêsu toàn thắng! Đã chiến đấu vẻ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vang! Vua Giêsu khải hoàn, Đã sống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trong huy hoàng. Al-le-lu-ia!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Al-le-lu-ia! Al-le-lu, Al-le-lu-ia!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Thiên Quang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KHẢI HOÀN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1. Chúa bởi trong kẻ chết lại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sống! Con hân hoan đón cuộc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khải hoàn! Khắp thế trần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đồng cất tiếng ca: Hoan hô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Vua Giêsu toàn thắng!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Thiên Quang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KHẢI HOÀN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ĐK: Vua Giêsu toàn thắng! Đã chiến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đấu vẻ vang! Vua Giêsu khải hoàn,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Đã sống trong vinh quang! Vua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Giêsu toàn thắng! Đã chiến đấu vẻ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vang! Vua Giêsu khải hoàn, Đã sống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trong huy hoàng. Al-le-lu-ia!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Al-le-lu-ia! Al-le-lu, Al-le-lu-ia!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Thiên Quang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KHẢI HOÀN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2. Hỡi A-dong bởi ăn quả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cấm, nên Sa-tan có dịp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tung hoành! Nay Chúa Trời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đã thắng thế gian, mang cho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người vinh quang cực sáng!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Thiên Quang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KHẢI HOÀN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ĐK: Vua Giêsu toàn thắng! Đã chiến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đấu vẻ vang! Vua Giêsu khải hoàn,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Đã sống trong vinh quang! Vua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Giêsu toàn thắng! Đã chiến đấu vẻ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vang! Vua Giêsu khải hoàn, Đã sống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trong huy hoàng. Al-le-lu-ia!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Al-le-lu-ia! Al-le-lu, Al-le-lu-ia!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Thiên Quang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KHẢI HOÀN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3. Cám ơn lòng Chúa thương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người thế, đã cam tâm chết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để cứu chuộc. Đã sống lại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giải thoát ách xưa, ban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cho con an vui hạnh phúc!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Thiên Quang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KHẢI HOÀN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ĐK: Vua Giêsu toàn thắng! Đã chiến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đấu vẻ vang! Vua Giêsu khải hoàn,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Đã sống trong vinh quang! Vua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Giêsu toàn thắng! Đã chiến đấu vẻ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vang! Vua Giêsu khải hoàn, Đã sống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trong huy hoàng. Al-le-lu-ia!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Al-le-lu-ia! Al-le-lu, Al-le-lu-ia!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Thiên Quang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