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CA HIỆP LỄ HÔN PHỐI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 Kitô đã yêu thương Hội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thánh và đã phó mình vì Hội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thánh để Hội thánh được trở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nên người bạn thánh thiện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và vẹn tuyền của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ĐHY Trịnh Văn Căn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