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DÂNG LỄ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Đoàn con xin dâng lên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của lễ hy sinh, cầu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cho linh hồn mà chúng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đang nguyện nơi đây.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Vũ Đình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DÂNG LỄ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Xin Chúa dẫn đưa về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nơi phúc trường sinh,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quê hương Chúa chọn cho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Áp-bra ham và con cháu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ông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Vũ Đình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DÂNG LỄ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Lời con than van lên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Chúa, cầu khấn cho muôn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hồn siêu lưu đày, được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đến nơi thiên đường vinh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quang.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Vũ Đình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DÂNG LỄ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Xin Chúa dẫn đưa về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nơi phúc trường sinh,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quê hương Chúa chọn cho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Áp-bra ham và con cháu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ông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Vũ Đình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DÂNG LỄ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Nguyện xin thương xem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tôi tớ từ chốn âm u ngày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đêm van nài cầu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thương đưa về thiên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cung.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Vũ Đình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DÂNG LỄ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Xin Chúa dẫn đưa về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nơi phúc trường sinh,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quê hương Chúa chọn cho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Áp-bra ham và con cháu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ông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Vũ Đình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