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BƯỚC VÀO CUNG THÁNH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Bước vào cung thánh tâm tư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hớn hở mừng vui. Dâng lời ca ngợi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chúc tụng tình yêu Thiên Chúa.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Tâu lạy Chúa cỗi nguồn ánh sáng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là sự sống phong phú miên trường.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ca ngợi Danh Ngài cao quang.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BƯỚC VÀO CUNG THÁNH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1. Trong thánh điện Ngài tâm hồn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vui sướng. No thỏa hồng ân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ngất say trong cõi lòng. Miệng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cất tiếng hòa vang hồn con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tấu lên cung đàn. Hát mừng Ngài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mãi mãi cho trọn tình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BƯỚC VÀO CUNG THÁNH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Bước vào cung thánh tâm tư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hớn hở mừng vui. Dâng lời ca ngợi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chúc tụng tình yêu Thiên Chúa.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Tâu lạy Chúa cỗi nguồn ánh sáng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là sự sống phong phú miên trường.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ca ngợi Danh Ngài cao quang.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BƯỚC VÀO CUNG THÁNH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Mơ ước một điều được ở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Nhà Chúa. Chiêm ngưỡng Thánh Nhan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tán dương qua muôn đời. Tình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Chúa triền miên hằng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trung tín trọn niềm. Kinh nguyện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hiến trót cho Ngài tuổi xuân.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BƯỚC VÀO CUNG THÁNH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Bước vào cung thánh tâm tư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hớn hở mừng vui. Dâng lời ca ngợi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chúc tụng tình yêu Thiên Chúa.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Tâu lạy Chúa cỗi nguồn ánh sáng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là sự sống phong phú miên trường.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ca ngợi Danh Ngài cao quang.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