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Bước vào, bước vào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cung. Niềm vui cao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ngút bay chín từng.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gần, bước gần trước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nhan. Hồn con sung sướng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câu ca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Chúa là Đấng con bao chờ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mong. Giờ đây con đến tìm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náu nương. Sống gần Chúa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quên sầu thương. Niềm vui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chan chứa tình yêu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khôn lường.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Bước vào, bước vào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cung. Niềm vui cao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ngút bay chín từng.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gần, bước gần trước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nhan. Hồn con sung sướng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câu ca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Chúa mạch sống của bao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tuổi xanh. Niềm vui phơi phới,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niềm vui thắm xinh. Hướng về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như mong bình minh. Hồn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ai khao khát tìm thấy 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xuân tình.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Bước vào, bước vào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cung. Niềm vui cao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ngút bay chín từng.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gần, bước gần trước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nhan. Hồn con sung sướng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câu ca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3. Chúa hạnh phúc ở trên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trần ai, từ đây con muốn ở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bên Chúa thôi. Giữa cuộc sống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bao nhiêu rủi may, cậy trông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nơi Chúa hồn con sẽ vui hoài.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BƯỚC VÀO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Bước vào, bước vào nơi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thánh cung. Niềm vui cao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ngút bay chín từng. Bước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gần, bước gần trước thánh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nhan. Hồn con sung sướng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câu ca mừng.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