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Buổi sớm tinh sương, khi chim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còn trong tổ ấm. Hoa lá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cây, đang đắm chìm trong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giọt sương. Một nơi thanh vắng,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cầu nguyện với Chúa Cha.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tình yêu mến, Ngài tìm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Ý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Ngài hăng say đi khắp nơi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rao giảng Nước Trời. Ngài hăng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say đi xoa dịu ngàn nỗi đớn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đau. Dắt đưa người, đường sự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thật, đường về sự sống. Vang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muôn nơi Lời soi sáng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Buổi sớm tinh sương, khi chim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còn trong tổ ấm. Hoa lá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cây, đang đắm chìm trong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giọt sương. Một nơi thanh vắng,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cầu nguyện với Chúa Cha.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tình yêu mến, Ngài tìm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Ý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Ngài sai con nên chứng nhân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Tin mừng Nước Trời. Ngài mong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luôn quảng đại tình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chứa chan. Biết nguyện cầu, tìm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nguồn lực từ nơi Thiên chúa. Biết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kín múc nguồn ân phúc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Buổi sớm tinh sương, khi chim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còn trong tổ ấm. Hoa lá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cây, đang đắm chìm trong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giọt sương. Một nơi thanh vắng,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cầu nguyện với Chúa Cha.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tình yêu mến, Ngài tìm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Ý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Đường con đi xin đỡ nâng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thân gầy yếu hèn. Đường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đi, xin theo Ngài dù bao bão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giông. Suốt cuộc đời, cho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tình Ngài say đắm. Yêu tha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nhân tựa như trái tim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THEO CHÚA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Buổi sớm tinh sương, khi chim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còn trong tổ ấm. Hoa lá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cây, đang đắm chìm trong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giọt sương. Một nơi thanh vắng,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cầu nguyện với Chúa Cha.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tình yêu mến, Ngài tìm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Ý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