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BƯỚC LÊN ĐỀN THỜ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Con bước lên đền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thờ. Chúa là hy vọng tuổi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thanh xuân. Con bước lên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đền thờ, tìm đến uống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tận nguồn thánh 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Văn Tuyên, Tiến Dũng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BƯỚC LÊN ĐỀN THỜ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1. Hồn con hân hoan (hân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hoan) trong thánh cung.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Chúa xuống ơn thiêng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(ơn thiêng) chan chứa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lòng.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Văn Tuyên, Tiến Dũng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BƯỚC LÊN ĐỀN THỜ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Con bước lên đền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thờ. Chúa là hy vọng tuổi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thanh xuân. Con bước lên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đền thờ, tìm đến uống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tận nguồn thánh 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Văn Tuyên, Tiến Dũng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BƯỚC LÊN ĐỀN THỜ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2. Hợp trong hy sinh (hy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sinh) Thánh giá xưa.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Máu thánh lương thiêng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(lương thiêng) trên bàn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thờ.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Văn Tuyên, Tiến Dũng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BƯỚC LÊN ĐỀN THỜ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Con bước lên đền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thờ. Chúa là hy vọng tuổi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thanh xuân. Con bước lên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đền thờ, tìm đến uống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tận nguồn thánh 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Văn Tuyên, Tiến Dũng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BƯỚC LÊN ĐỀN THỜ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750" b="1">
                <a:solidFill>
                  <a:srgbClr val="FFFFFF"/>
                </a:solidFill>
                <a:latin typeface="Arial"/>
              </a:rPr>
              <a:t>3. Của lễ hôm nay (hôm</a:t>
            </a:r>
          </a:p>
          <a:p>
            <a:pPr algn="ctr"/>
            <a:r>
              <a:rPr sz="6750" b="1">
                <a:solidFill>
                  <a:srgbClr val="FFFFFF"/>
                </a:solidFill>
                <a:latin typeface="Arial"/>
              </a:rPr>
              <a:t>nay) muôn giáo dân.</a:t>
            </a:r>
          </a:p>
          <a:p>
            <a:pPr algn="ctr"/>
            <a:r>
              <a:rPr sz="6750" b="1">
                <a:solidFill>
                  <a:srgbClr val="FFFFFF"/>
                </a:solidFill>
                <a:latin typeface="Arial"/>
              </a:rPr>
              <a:t>Hiến lễ tin yêu (tin</a:t>
            </a:r>
          </a:p>
          <a:p>
            <a:pPr algn="ctr"/>
            <a:r>
              <a:rPr sz="6750" b="1">
                <a:solidFill>
                  <a:srgbClr val="FFFFFF"/>
                </a:solidFill>
                <a:latin typeface="Arial"/>
              </a:rPr>
              <a:t>yêu) một tinh thần.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Văn Tuyên, Tiến Dũng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BƯỚC LÊN ĐỀN THỜ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Con bước lên đền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thờ. Chúa là hy vọng tuổi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thanh xuân. Con bước lên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đền thờ, tìm đến uống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tận nguồn thánh 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Văn Tuyên, Tiến Dũng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BƯỚC LÊN ĐỀN THỜ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100" b="1">
                <a:solidFill>
                  <a:srgbClr val="FFFFFF"/>
                </a:solidFill>
                <a:latin typeface="Arial"/>
              </a:rPr>
              <a:t>4. Hiển vinh Ba Ngôi</a:t>
            </a:r>
          </a:p>
          <a:p>
            <a:pPr algn="ctr"/>
            <a:r>
              <a:rPr sz="7100" b="1">
                <a:solidFill>
                  <a:srgbClr val="FFFFFF"/>
                </a:solidFill>
                <a:latin typeface="Arial"/>
              </a:rPr>
              <a:t>(Ba Ngôi) ở khắp nơi.</a:t>
            </a:r>
          </a:p>
          <a:p>
            <a:pPr algn="ctr"/>
            <a:r>
              <a:rPr sz="7100" b="1">
                <a:solidFill>
                  <a:srgbClr val="FFFFFF"/>
                </a:solidFill>
                <a:latin typeface="Arial"/>
              </a:rPr>
              <a:t>Ý Chúa suy tôn (suy</a:t>
            </a:r>
          </a:p>
          <a:p>
            <a:pPr algn="ctr"/>
            <a:r>
              <a:rPr sz="7100" b="1">
                <a:solidFill>
                  <a:srgbClr val="FFFFFF"/>
                </a:solidFill>
                <a:latin typeface="Arial"/>
              </a:rPr>
              <a:t>tôn) qua 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Văn Tuyên, Tiến Dũng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BƯỚC LÊN ĐỀN THỜ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Con bước lên đền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thờ. Chúa là hy vọng tuổi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thanh xuân. Con bước lên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đền thờ, tìm đến uống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tận nguồn thánh 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Văn Tuyên, Tiến Dũng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