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BỔN PHẬN CỦA CON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ĐK: Thánh ý Chúa trong giây phút này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là tất cả bổn phận của con, là liên lỉ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canh tân, là quyết định chọn Chúa hay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chối Chúa. Là tìm Nước Chúa, là tin ở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Tình yêu, ôi Tình yêu của Chúa vô bờ là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hành động với tất cả hăng say. Là thể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hiện mến Chúa yêu người, ngay trong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giây phút này.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Ân Đức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BỔN PHẬN CỦA CON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1. Bổn phận của con lúc này đây,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bổn phận của con có hằng ngày.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Bổn phận của con chính là thực thi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ý Chúa mà thôi. Là lời xin vâng Chúa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dạy con, trọn vẹn thánh hóa chính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bản thân, vui nhận thánh giá trên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nẻo đường đi với bao vui buồn.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Ân Đức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BỔN PHẬN CỦA CON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ĐK: Thánh ý Chúa trong giây phút này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là tất cả bổn phận của con, là liên lỉ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canh tân, là quyết định chọn Chúa hay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chối Chúa. Là tìm Nước Chúa, là tin ở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Tình yêu, ôi Tình yêu của Chúa vô bờ là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hành động với tất cả hăng say. Là thể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hiện mến Chúa yêu người, ngay trong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giây phút này.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Ân Đức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BỔN PHẬN CỦA CON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2. Bổn phận của con đâu ở xa. Bổn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phận của con tên gọi là: Hiện tại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của con, công việc của con, nơi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đứng của con. Là đời con đây có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buồn vui, sỉ nhục vinh quang chốn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trần ai. Mỗi ngày con sống ách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Chúa dịu êm gánh mang nhẹ nhàng.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Ân Đức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BỔN PHẬN CỦA CON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ĐK: Thánh ý Chúa trong giây phút này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là tất cả bổn phận của con, là liên lỉ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canh tân, là quyết định chọn Chúa hay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chối Chúa. Là tìm Nước Chúa, là tin ở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Tình yêu, ôi Tình yêu của Chúa vô bờ là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hành động với tất cả hăng say. Là thể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hiện mến Chúa yêu người, ngay trong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giây phút này.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Ân Đức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BỔN PHẬN CỦA CON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00" b="1">
                <a:solidFill>
                  <a:srgbClr val="FFFFFF"/>
                </a:solidFill>
                <a:latin typeface="Arial"/>
              </a:rPr>
              <a:t>3. Bổn phận của con Chúa gửi trao,</a:t>
            </a:r>
          </a:p>
          <a:p>
            <a:pPr algn="ctr"/>
            <a:r>
              <a:rPr sz="4200" b="1">
                <a:solidFill>
                  <a:srgbClr val="FFFFFF"/>
                </a:solidFill>
                <a:latin typeface="Arial"/>
              </a:rPr>
              <a:t>thật là hồng ân ôi dạt dào, được</a:t>
            </a:r>
          </a:p>
          <a:p>
            <a:pPr algn="ctr"/>
            <a:r>
              <a:rPr sz="4200" b="1">
                <a:solidFill>
                  <a:srgbClr val="FFFFFF"/>
                </a:solidFill>
                <a:latin typeface="Arial"/>
              </a:rPr>
              <a:t>cùng hạnh phúc thông phần với</a:t>
            </a:r>
          </a:p>
          <a:p>
            <a:pPr algn="ctr"/>
            <a:r>
              <a:rPr sz="4200" b="1">
                <a:solidFill>
                  <a:srgbClr val="FFFFFF"/>
                </a:solidFill>
                <a:latin typeface="Arial"/>
              </a:rPr>
              <a:t>Chúa cứu rỗi trần gian. Là một khám</a:t>
            </a:r>
          </a:p>
          <a:p>
            <a:pPr algn="ctr"/>
            <a:r>
              <a:rPr sz="4200" b="1">
                <a:solidFill>
                  <a:srgbClr val="FFFFFF"/>
                </a:solidFill>
                <a:latin typeface="Arial"/>
              </a:rPr>
              <a:t>phá với bình an, mầu nhiệm cái chết</a:t>
            </a:r>
          </a:p>
          <a:p>
            <a:pPr algn="ctr"/>
            <a:r>
              <a:rPr sz="4200" b="1">
                <a:solidFill>
                  <a:srgbClr val="FFFFFF"/>
                </a:solidFill>
                <a:latin typeface="Arial"/>
              </a:rPr>
              <a:t>cuối đời con, bổn phận sau hết con</a:t>
            </a:r>
          </a:p>
          <a:p>
            <a:pPr algn="ctr"/>
            <a:r>
              <a:rPr sz="4200" b="1">
                <a:solidFill>
                  <a:srgbClr val="FFFFFF"/>
                </a:solidFill>
                <a:latin typeface="Arial"/>
              </a:rPr>
              <a:t>sẽ hoàn tất với bao hy vọng.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Ân Đức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BỔN PHẬN CỦA CON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ĐK: Thánh ý Chúa trong giây phút này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là tất cả bổn phận của con, là liên lỉ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canh tân, là quyết định chọn Chúa hay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chối Chúa. Là tìm Nước Chúa, là tin ở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Tình yêu, ôi Tình yêu của Chúa vô bờ là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hành động với tất cả hăng say. Là thể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hiện mến Chúa yêu người, ngay trong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giây phút này.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Ân Đức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