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 NHẬP LỄ: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ĐK: Lạy Chúa, xin cho các linh hồn được nghỉ yên muôn đời, và cho ánh sáng ngàn thu chiếu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soi trên các linh hồn ấy.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PK: Lạy Chúa, Chúa đáng được chúc tụng trên Si-on, và từ Giê-ru-sa-lem những lời tán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tụng hướng về Chúa, xin Chúa nhậm lời con khẩn cầu: Chúa là cùng đích mọi người sẽ phải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tới.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KINH THƯƠNG XÓT: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Xin Chúa thương xót chúng con. Xin Chúa thương xót chúng con. Xin Chúa Kitô thương xót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chúng con. Xin Chúa Kitô thương xót chúng con. Xin Chúa thương xót chúng con. Xin Chúa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thương xót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THÁNH, THÁNH, THÁNH: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Thánh! Thánh! Thánh! Chúa là Thiên Chúa các đạo binh. Trời đất đầy vinh quang Chúa. Hoan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hô Chúa trên các tầng trời. Chúc tụng Đấng ngự đến nhân danh Chúa. Hoan hô Chúa trên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các tầng trời.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Chúa, Đấng xoá tội trần gian, xin thương xót chúng con. Lạy Chiên Thiên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Chúa, Đấng xoá tội trần gian, xin thương xót chúng con. Lạy Chiên Thiên Chúa, Đấng xoá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tội trần gian, xin ban bình an cho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ĐÁP CA: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ban ơn cứu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độ cho người công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chính.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là Đấng từ bi và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hậu, Người đại lượng và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chứa tình thương.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xử với ta như ta đáng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tội và không trả cho ta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lỗi của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ĐK: Lạy Chúa, xin cho các linh hồn được nghỉ yên muôn đời, và cho ánh sáng ngàn thu chiếu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soi trên các linh hồn ấy.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PK: Lạy Chúa, Chúa đáng được chúc tụng trên Si-on, và từ Giê-ru-sa-lem những lời tán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tụng hướng về Chúa, xin Chúa nhậm lời con khẩn cầu: Chúa là cùng đích mọi người sẽ phải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tới.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KINH THƯƠNG XÓT: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Xin Chúa thương xót chúng con. Xin Chúa thương xót chúng con. Xin Chúa Kitô thương xót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chúng con. Xin Chúa Kitô thương xót chúng con. Xin Chúa thương xót chúng con. Xin Chúa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thương xót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THÁNH, THÁNH, THÁNH: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Thánh! Thánh! Thánh! Chúa là Thiên Chúa các đạo binh. Trời đất đầy vinh quang Chúa. Hoan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hô Chúa trên các tầng trời. Chúc tụng Đấng ngự đến nhân danh Chúa. Hoan hô Chúa trên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các tầng trời.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Chúa, Đấng xoá tội trần gian, xin thương xót chúng con. Lạy Chiên Thiên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Chúa, Đấng xoá tội trần gian, xin thương xót chúng con. Lạy Chiên Thiên Chúa, Đấng xoá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tội trần gian, xin ban bình an cho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ĐÁP CA: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Như người cha xót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cái mình, Chúa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những kẻ kính sợ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 Vì Người biết chúng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dựng nên bằng gì,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vẫn nhớ chúng ta là cát bụi.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ĐK: Lạy Chúa, xin cho các linh hồn được nghỉ yên muôn đời, và cho ánh sáng ngàn thu chiếu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soi trên các linh hồn ấy.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PK: Lạy Chúa, Chúa đáng được chúc tụng trên Si-on, và từ Giê-ru-sa-lem những lời tán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tụng hướng về Chúa, xin Chúa nhậm lời con khẩn cầu: Chúa là cùng đích mọi người sẽ phải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tới.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KINH THƯƠNG XÓT: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Xin Chúa thương xót chúng con. Xin Chúa thương xót chúng con. Xin Chúa Kitô thương xót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chúng con. Xin Chúa Kitô thương xót chúng con. Xin Chúa thương xót chúng con. Xin Chúa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thương xót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THÁNH, THÁNH, THÁNH: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Thánh! Thánh! Thánh! Chúa là Thiên Chúa các đạo binh. Trời đất đầy vinh quang Chúa. Hoan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hô Chúa trên các tầng trời. Chúc tụng Đấng ngự đến nhân danh Chúa. Hoan hô Chúa trên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các tầng trời.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Chúa, Đấng xoá tội trần gian, xin thương xót chúng con. Lạy Chiên Thiên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Chúa, Đấng xoá tội trần gian, xin thương xót chúng con. Lạy Chiên Thiên Chúa, Đấng xoá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tội trần gian, xin ban bình an cho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ĐÁP CA: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Đời sống con người chóng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 như cỏ, như bông hoa nở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cánh đồng, một cơn gió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thoảng đủ làm nó biến đi,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 mọc cũng không còn mang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vết tích.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ĐK: Lạy Chúa, xin cho các linh hồn được nghỉ yên muôn đời, và cho ánh sáng ngàn thu chiếu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soi trên các linh hồn ấy.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PK: Lạy Chúa, Chúa đáng được chúc tụng trên Si-on, và từ Giê-ru-sa-lem những lời tán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tụng hướng về Chúa, xin Chúa nhậm lời con khẩn cầu: Chúa là cùng đích mọi người sẽ phải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tới.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KINH THƯƠNG XÓT: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Xin Chúa thương xót chúng con. Xin Chúa thương xót chúng con. Xin Chúa Kitô thương xót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chúng con. Xin Chúa Kitô thương xót chúng con. Xin Chúa thương xót chúng con. Xin Chúa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thương xót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THÁNH, THÁNH, THÁNH: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Thánh! Thánh! Thánh! Chúa là Thiên Chúa các đạo binh. Trời đất đầy vinh quang Chúa. Hoan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hô Chúa trên các tầng trời. Chúc tụng Đấng ngự đến nhân danh Chúa. Hoan hô Chúa trên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các tầng trời.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Chúa, Đấng xoá tội trần gian, xin thương xót chúng con. Lạy Chiên Thiên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Chúa, Đấng xoá tội trần gian, xin thương xót chúng con. Lạy Chiên Thiên Chúa, Đấng xoá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tội trần gian, xin ban bình an cho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ĐÁP CA: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Nhưng lòng từ bi Chúa tồn tại đến muôn đời,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đối với những kẻ kính sợ Người, và công lý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 ban tới con cái cháu chắt. Đối với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những người trung thành với lời giao ước,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nhớ tuân giữ các giới răn của Người.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(AL-LE-LU-IA, AL-LE-LU-IA.) Chúa phán: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“Ta là sự sống lại và là sự sống. Ai tin Ta sẽ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không chết đời đời.” (AL-LE-LU-IA).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ĐK: Lạy Chúa, xin cho các linh hồn được nghỉ yên muôn đời, và cho ánh sáng ngàn thu chiếu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soi trên các linh hồn ấy.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PK: Lạy Chúa, Chúa đáng được chúc tụng trên Si-on, và từ Giê-ru-sa-lem những lời tán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tụng hướng về Chúa, xin Chúa nhậm lời con khẩn cầu: Chúa là cùng đích mọi người sẽ phải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tới.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KINH THƯƠNG XÓT: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Xin Chúa thương xót chúng con. Xin Chúa thương xót chúng con. Xin Chúa Kitô thương xót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chúng con. Xin Chúa Kitô thương xót chúng con. Xin Chúa thương xót chúng con. Xin Chúa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thương xót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THÁNH, THÁNH, THÁNH: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Thánh! Thánh! Thánh! Chúa là Thiên Chúa các đạo binh. Trời đất đầy vinh quang Chúa. Hoan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hô Chúa trên các tầng trời. Chúc tụng Đấng ngự đến nhân danh Chúa. Hoan hô Chúa trên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các tầng trời.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Lạy Chiên Thiên Chúa, Đấng xoá tội trần gian, xin thương xót chúng con. Lạy Chiên Thiên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Chúa, Đấng xoá tội trần gian, xin thương xót chúng con. Lạy Chiên Thiên Chúa, Đấng xoá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tội trần gian, xin ban bình an cho chúng con.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ĐÁP CA: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