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BỘ LỄ CA LÊN ĐI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KINH THƯƠNG XÓT: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Xin Chúa thương xót chúng con. Xin Chúa thương xót chúng con. Xin Chúa Kitô thương xót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chúng con. Xin Chúa Kitô thương xót chúng con. Xin Chúa thương xót chúng con. Xin thương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xót chúng con.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KINH VINH DANH: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Vinh danh Thiên Chúa trên các tầng trời. Và bình an dưới thế cho người thiện tâm. Chúng con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ca ngợi Chúa, chúng con chúc tụng Chúa, chúng con thờ lạy Chúa, chúng con tôn vinh Chúa,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chúng con cảm tạ Chúa, vì vinh quang cao cả Chúa. Lạy Chúa là Thiên Chúa, là Vua (i-a) trên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trời, là Chúa Cha toàn năng. Lạy Con Một Thiên Chúa, Chúa Giêsu Kitô, lạy Chúa là Thiên Chúa,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là Chiên (i-a) Thiên Chúa, là Con Đức Chúa Cha. Chúa xoá tội trần gian, xin thương xót chúng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con. Chúa xoá tội trần gian, xin nhậm lời chúng con cầu khẩn. Chúa ngự bên hữu Đức Chúa Cha,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xin thương xót chúng con. Vì, lạy Chúa Giêsu Kitô, chỉ có Chúa là Đấng Thánh, chỉ có Chúa là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Chúa, chỉ có Chúa là Đấng Tối Cao, cùng Đức Chúa Thánh Thần trong vinh quang Đức Chúa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Cha. A-men.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THÁNH, THÁNH THÁNH: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Thánh! Thánh! Thánh! Chúa là Thiên Chúa các đạo binh. Trời đất đầy vinh quang Chúa. Hoan hô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Chúa, hoan hô Chúa trên các tầng trời. Chúc tụng Đấng ngự đến nhân danh Chúa. Hoan hô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Chúa, hoan hô Chúa trên các tầng trời.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LẠY CHIÊN THIÊN CHÚA: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Lạy Chiên Thiên Chúa, Đấng xoá tội trần gian: xin thương xót chúng con. Lạy Chiên Thiên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Chúa, Đấng xoá tội trần gian: xin thương xót chúng con. Lạy Chiên Thiên Chúa, Đấng xoá tội</a:t>
            </a:r>
          </a:p>
          <a:p>
            <a:pPr algn="ctr"/>
            <a:r>
              <a:rPr sz="1600" b="1">
                <a:solidFill>
                  <a:srgbClr val="FFFFFF"/>
                </a:solidFill>
                <a:latin typeface="Arial"/>
              </a:rPr>
              <a:t>trần gian: xin ban bình an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