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con. Xin gửi ánh sáng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Thần Linh chí thánh của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xuống giúp con tìm thấy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dẫn tới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Ngài là chân lý vĩnh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nếu Ngài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khích lệ tìm kiếm làm sao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tìm gặp được bình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con. Xin gửi ánh sáng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Thần Linh chí thánh của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xuống giúp con tìm thấy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dẫn tới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2. Ngài là nguyên lý Dũng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Lực khiến hồn con vững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vàng tìm kiếm dù bao ly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loạn ngợp tràn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con. Xin gửi ánh sáng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Thần Linh chí thánh của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xuống giúp con tìm thấy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dẫn tới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Lạy Ngày, ôi Đấng Cứu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Độ! Giúp hồn con vững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vàng nhịp bước lần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đường Ngài đà vạch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con. Xin gửi ánh sáng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Thần Linh chí thánh của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xuống giúp con tìm thấy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dẫn tới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Nguyện hiệp thông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hoài suốt đời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ở gần Chúa là con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hưởng trọn vẹn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BÌNH AN TRONG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con. Xin gửi ánh sáng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Thần Linh chí thánh của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xuống giúp con tìm thấy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dẫn tới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