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BÌNH AN TRONG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Hồn con an nghỉ trong tay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hồn con an nghỉ trong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đấng cứu độ con. Duy nơi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lòng con tin tưởng duy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nơi Ngài là nguồn vinh hiển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sức mạnh con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BÌNH AN TRONG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Lạy Chúa là đấng con hằng cậy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trông, là đấng con đặt hy vọng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bình an con đến náu nương. Ôi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la suối nguồn hồng ân con an vui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sống trong tình thương, đời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thuộc về Chúa niềm vui phúc Thiên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BÌNH AN TRONG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Dù cho thế trần đổi thay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con luôn tựa bên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đấng cứu độ con. Như mây trời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 như gió thổi kiếp sống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vụt qua ngắn ngủi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chóng tàn phai.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BÌNH AN TRONG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Lạy Chúa là đấng con hằng cậy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trông, là đấng con đặt hy vọng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bình an con đến náu nương. Ôi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la suối nguồn hồng ân con an vui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sống trong tình thương, đời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thuộc về Chúa niềm vui phúc Thiên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BÌNH AN TRONG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Bình an chính ở nơi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 vinh quang là nơi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đấng cứu độ con. Khi vui mừng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con hớn hở hay khi gặp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ngàn muôn gian khổ vẫn cậy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BÌNH AN TRONG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Lạy Chúa là đấng con hằng cậy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trông, là đấng con đặt hy vọng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bình an con đến náu nương. Ôi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la suối nguồn hồng ân con an vui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sống trong tình thương, đời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thuộc về Chúa niềm vui phúc Thiên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