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BIẾT LẤY GÌ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ĐK: Con biết lấy gì mà dâng lên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Chúa, Chúa ơi! Vì đời con đâu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có gì và vì đời con đâu có gì.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Con xin dâng Ngài trọn niềm mơ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ước tuổi xuân con trọn tình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con nguyện yêu Chúa mà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Ân Đức, Thông Giáo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BIẾT LẤY GÌ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1. Trong đĩa thánh cuộc đời có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trọn nỗi niềm. Và trong chén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thánh pha vào giọt nước mắt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trần gian. Hiệp với lễ dâng cực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thánh rượu nho thơm và tấm bánh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xin dâng về Chúa là Cha chí nhân.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Ân Đức, Thông Giáo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BIẾT LẤY GÌ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ĐK: Con biết lấy gì mà dâng lên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Chúa, Chúa ơi! Vì đời con đâu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có gì và vì đời con đâu có gì.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Con xin dâng Ngài trọn niềm mơ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ước tuổi xuân con trọn tình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con nguyện yêu Chúa mà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Ân Đức, Thông Giáo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BIẾT LẤY GÌ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2. Như hoa trên bàn thờ con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được hái dâng. Đời thánh hiến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con trở thành hy lễ của tình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yêu. Từ nay con là của Chúa đời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con đây thuộc về Chúa. Xin giữ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gìn con được luôn tín trung.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Ân Đức, Thông Giáo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BIẾT LẤY GÌ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ĐK: Con biết lấy gì mà dâng lên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Chúa, Chúa ơi! Vì đời con đâu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có gì và vì đời con đâu có gì.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Con xin dâng Ngài trọn niềm mơ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ước tuổi xuân con trọn tình</a:t>
            </a:r>
          </a:p>
          <a:p>
            <a:pPr algn="ctr"/>
            <a:r>
              <a:rPr sz="4800" b="1">
                <a:solidFill>
                  <a:srgbClr val="FFFFFF"/>
                </a:solidFill>
                <a:latin typeface="Arial"/>
              </a:rPr>
              <a:t>con nguyện yêu Chúa mà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Ân Đức, Thông Giáo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