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BIẾT ĐẾN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Biết bao giờ con mới thấy Chúa Trời? Tim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khắc khoải luôn luôn mong ngày tìm về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bên Chúa. Kề bên lòng Chúa con mãi luôn 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bình. Về bên lòng Chúa hồn con sướng vui hợp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chung mối tình. Biết bao giờ con mới thấy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Trời? Con luôn mong mỏi con luôn trông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chờ về nơi vinh phúc. Đời nơi trần thế bao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đắng cay u sầu. Cùm gông tội lỗi triền miên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nỗi đau bùn nhơ lún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BIẾT ĐẾN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ĐK: Chúa rất mến yêu của con. Con vẫn giữ nguyên lòng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son. Những đêm thâu. Giữa cơn đau. Lòng vẫn trung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trinh lời kinh ngát hương. Chúa có thấu cho nỗi niềm.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Mỗi phút với bao ưu phiền. Dẫu nhọc nhằn. Muôn khó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khăn. Lòng vững tin nơi tình Chúa xót thương. Tháng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năm trần gian mấy chốc sẽ tàn. Lạc thú trên đời tựa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áng mây trời rồi cũng biến tan. Nhưng tình yêu Chúa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mãi luôn cao vời cho kiếp người bình an ngàn nơi. Và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tuôn xuống khắp chốn dương gian ngập tràn hồng ân.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Lòng con mong ước ngày không xa. Ngài đến gian trần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dắt lên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BIẾT ĐẾN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Biết bao lần con bước giữa cõi đời. Lang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thang quán rượu run run tay cầm vành ly vỡ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nát. Ngợp trong bể sướng con thấy nỗi chán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chường. Chìm trong tội lỗi hồn con tả tơi vì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bao vết đời. Chúa ơi hồn con sám hối lắm rồi.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Đêm đêm sấp mặt rưng rưng mắt lệ mộng về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nhan Thánh. Dù con lạc bước nhưng Chúa luôn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hải hà. Cầu xin tình Chúa rộng lượng thứ tha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ngàn tội lỗi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BIẾT ĐẾN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ĐK: Chúa rất mến yêu của con. Con vẫn giữ nguyên lòng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son. Những đêm thâu. Giữa cơn đau. Lòng vẫn trung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trinh lời kinh ngát hương. Chúa có thấu cho nỗi niềm.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Mỗi phút với bao ưu phiền. Dẫu nhọc nhằn. Muôn khó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khăn. Lòng vững tin nơi tình Chúa xót thương. Tháng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năm trần gian mấy chốc sẽ tàn. Lạc thú trên đời tựa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áng mây trời rồi cũng biến tan. Nhưng tình yêu Chúa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mãi luôn cao vời cho kiếp người bình an ngàn nơi. Và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tuôn xuống khắp chốn dương gian ngập tràn hồng ân.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Lòng con mong ước ngày không xa. Ngài đến gian trần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dắt lên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