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BIẾT CHÚA, BIẾT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1. Xin cho con biết Chúa, xin cho con biết con.</a:t>
            </a:r>
          </a:p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Biết Chúa là Thiên Chúa, độc nhất là Cha, là</a:t>
            </a:r>
          </a:p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Chúa trời đất. Biết Chúa vua muôn loài. Biết</a:t>
            </a:r>
          </a:p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Chúa thương con người. Biết Chúa là tạo hóa là</a:t>
            </a:r>
          </a:p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đấng sinh thành nên con. Biết con là tạo vật,</a:t>
            </a:r>
          </a:p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một đời sống kiếp con người. Biết con không là</a:t>
            </a:r>
          </a:p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gì, chỉ là bụi cát mà thôi. Biết con thân phàm</a:t>
            </a:r>
          </a:p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hèn, mỏng giòn muôn vàn yếu đuối. Biết con bao</a:t>
            </a:r>
          </a:p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tội tình, để lòng xao xuyến khôn nguôn.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Ân Đức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BIẾT CHÚA, BIẾT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2. Xin cho con biết Chúa, xin cho con biết con.</a:t>
            </a:r>
          </a:p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Biết Chúa là Con Chúa đã đến trần gian mặc xác</a:t>
            </a:r>
          </a:p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phàm nhân. Biết Chúa thương con nhiều. Biết</a:t>
            </a:r>
          </a:p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Chúa tha con nhiều. Biết Chúa đã chịu chết và</a:t>
            </a:r>
          </a:p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đã sống lại vinh quang. Biết con bao nghèo nàn,</a:t>
            </a:r>
          </a:p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hận đời tay trắng hư không. Biết con bao nợ</a:t>
            </a:r>
          </a:p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nần, đợi lòng thương xót từ nhân. Biết con đang</a:t>
            </a:r>
          </a:p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mù lòa, lạy Ngài xin Ngài cho sáng. Biết con đang</a:t>
            </a:r>
          </a:p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tật nguyền, lạy Ngài xin chữa cho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Ân Đức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BIẾT CHÚA, BIẾT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250" b="1">
                <a:solidFill>
                  <a:srgbClr val="FFFFFF"/>
                </a:solidFill>
                <a:latin typeface="Arial"/>
              </a:rPr>
              <a:t>3. Xin cho con biết Chúa, xin cho con biết con.</a:t>
            </a:r>
          </a:p>
          <a:p>
            <a:pPr algn="ctr"/>
            <a:r>
              <a:rPr sz="3250" b="1">
                <a:solidFill>
                  <a:srgbClr val="FFFFFF"/>
                </a:solidFill>
                <a:latin typeface="Arial"/>
              </a:rPr>
              <a:t>Biết Chúa là hạnh phúc đã cứu độ con, là sức</a:t>
            </a:r>
          </a:p>
          <a:p>
            <a:pPr algn="ctr"/>
            <a:r>
              <a:rPr sz="3250" b="1">
                <a:solidFill>
                  <a:srgbClr val="FFFFFF"/>
                </a:solidFill>
                <a:latin typeface="Arial"/>
              </a:rPr>
              <a:t>mạnh con. Biết Chúa như kho tàng, biết Chúa</a:t>
            </a:r>
          </a:p>
          <a:p>
            <a:pPr algn="ctr"/>
            <a:r>
              <a:rPr sz="3250" b="1">
                <a:solidFill>
                  <a:srgbClr val="FFFFFF"/>
                </a:solidFill>
                <a:latin typeface="Arial"/>
              </a:rPr>
              <a:t>trong tâm hồn. Biết Chúa là chân lý, là chính</a:t>
            </a:r>
          </a:p>
          <a:p>
            <a:pPr algn="ctr"/>
            <a:r>
              <a:rPr sz="3250" b="1">
                <a:solidFill>
                  <a:srgbClr val="FFFFFF"/>
                </a:solidFill>
                <a:latin typeface="Arial"/>
              </a:rPr>
              <a:t>vẻ đẹp muôn năm. Biết con phúc dường nào,</a:t>
            </a:r>
          </a:p>
          <a:p>
            <a:pPr algn="ctr"/>
            <a:r>
              <a:rPr sz="3250" b="1">
                <a:solidFill>
                  <a:srgbClr val="FFFFFF"/>
                </a:solidFill>
                <a:latin typeface="Arial"/>
              </a:rPr>
              <a:t>được làm con cái một nhà. Biết con phúc dường</a:t>
            </a:r>
          </a:p>
          <a:p>
            <a:pPr algn="ctr"/>
            <a:r>
              <a:rPr sz="3250" b="1">
                <a:solidFill>
                  <a:srgbClr val="FFFFFF"/>
                </a:solidFill>
                <a:latin typeface="Arial"/>
              </a:rPr>
              <a:t>nào, được gọi Thiên Chúa là Cha. Biết con phúc</a:t>
            </a:r>
          </a:p>
          <a:p>
            <a:pPr algn="ctr"/>
            <a:r>
              <a:rPr sz="3250" b="1">
                <a:solidFill>
                  <a:srgbClr val="FFFFFF"/>
                </a:solidFill>
                <a:latin typeface="Arial"/>
              </a:rPr>
              <a:t>dường nào được Ngài cho làm hạnh phúc, biết</a:t>
            </a:r>
          </a:p>
          <a:p>
            <a:pPr algn="ctr"/>
            <a:r>
              <a:rPr sz="3250" b="1">
                <a:solidFill>
                  <a:srgbClr val="FFFFFF"/>
                </a:solidFill>
                <a:latin typeface="Arial"/>
              </a:rPr>
              <a:t>con phúc dường nào dự phần vinh phúc bao la.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Ân Đức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BIẾT CHÚA, BIẾT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250" b="1">
                <a:solidFill>
                  <a:srgbClr val="FFFFFF"/>
                </a:solidFill>
                <a:latin typeface="Arial"/>
              </a:rPr>
              <a:t>4. Xin cho con biết Chúa, xin cho con biết con.</a:t>
            </a:r>
          </a:p>
          <a:p>
            <a:pPr algn="ctr"/>
            <a:r>
              <a:rPr sz="3250" b="1">
                <a:solidFill>
                  <a:srgbClr val="FFFFFF"/>
                </a:solidFill>
                <a:latin typeface="Arial"/>
              </a:rPr>
              <a:t>Biết Chúa là sự sống là chốn nghỉ an là suối</a:t>
            </a:r>
          </a:p>
          <a:p>
            <a:pPr algn="ctr"/>
            <a:r>
              <a:rPr sz="3250" b="1">
                <a:solidFill>
                  <a:srgbClr val="FFFFFF"/>
                </a:solidFill>
                <a:latin typeface="Arial"/>
              </a:rPr>
              <a:t>hồng ân. Biết Chúa trong cuộc đời, biết Chúa</a:t>
            </a:r>
          </a:p>
          <a:p>
            <a:pPr algn="ctr"/>
            <a:r>
              <a:rPr sz="3250" b="1">
                <a:solidFill>
                  <a:srgbClr val="FFFFFF"/>
                </a:solidFill>
                <a:latin typeface="Arial"/>
              </a:rPr>
              <a:t>trong mỗi người. Biết Chúa là ánh sáng, là</a:t>
            </a:r>
          </a:p>
          <a:p>
            <a:pPr algn="ctr"/>
            <a:r>
              <a:rPr sz="3250" b="1">
                <a:solidFill>
                  <a:srgbClr val="FFFFFF"/>
                </a:solidFill>
                <a:latin typeface="Arial"/>
              </a:rPr>
              <a:t>chính hy vọng vô biên. Biết con khi lạc đường</a:t>
            </a:r>
          </a:p>
          <a:p>
            <a:pPr algn="ctr"/>
            <a:r>
              <a:rPr sz="3250" b="1">
                <a:solidFill>
                  <a:srgbClr val="FFFFFF"/>
                </a:solidFill>
                <a:latin typeface="Arial"/>
              </a:rPr>
              <a:t>được Ngài dẫn lối đưa về. Biết con bao lần rồi,</a:t>
            </a:r>
          </a:p>
          <a:p>
            <a:pPr algn="ctr"/>
            <a:r>
              <a:rPr sz="3250" b="1">
                <a:solidFill>
                  <a:srgbClr val="FFFFFF"/>
                </a:solidFill>
                <a:latin typeface="Arial"/>
              </a:rPr>
              <a:t>để lòng chai đá ngủ mê. Biết con hư đời đời,</a:t>
            </a:r>
          </a:p>
          <a:p>
            <a:pPr algn="ctr"/>
            <a:r>
              <a:rPr sz="3250" b="1">
                <a:solidFill>
                  <a:srgbClr val="FFFFFF"/>
                </a:solidFill>
                <a:latin typeface="Arial"/>
              </a:rPr>
              <a:t>được Ngài thương tình cứu vớt. Biết con quên</a:t>
            </a:r>
          </a:p>
          <a:p>
            <a:pPr algn="ctr"/>
            <a:r>
              <a:rPr sz="3250" b="1">
                <a:solidFill>
                  <a:srgbClr val="FFFFFF"/>
                </a:solidFill>
                <a:latin typeface="Arial"/>
              </a:rPr>
              <a:t>tình Ngài, mà Ngài chung tín không ngơi.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Ân Đức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BIẾT CHÚA, BIẾT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5. Xin cho con biết Chúa, xin cho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biết con. Biết Chúa là tình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yêu, là đấng lòng con thèm khát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chờ mong. Biết Chúa bao sang giàu,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biết Chúa bao ngọt ngào. Biết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là Thiên Chúa hiển thông muôn đời.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Amen.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Ân Đức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