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1. Nhờ lòng Chúa thương bao la bát ngát. Đổ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xuống trên con máu thánh huyền siêu. Bao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êm đềm say trong tình yêu, con bơi lội giữa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sóng đại dương, biển tình đầy xót thương.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Giờ Chúa trong con tình mến phủ đầy. Ngài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đến với con mừng vui biết mấy. Vườn Cây Dầu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một đêm thuở xưa. Chén đắng mà Ngài đã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uống trọn để con ngập trong suối mát.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Lòng thương xót Chúa mời gọi.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đã đi hoang một đời. Quên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mất rồi, cầu xin tha thứ tội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lỗi. Trở về bên Chúa Chúa ơi! U sầu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từ nay lắng vơi. Chúa luôn đón đợi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ngóng trông con về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2. Biển tình xót thương ban cho con mãi.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Hạnh phúc ngất ngây êm ái chẳng phai. Xin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cảm tạ Giêsu từ ái. Con vui thỏa trong ân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tình Chúa. Lòng ngập tràn sướng vui.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Nhìn mãi trên cao Thập giá cứu đời. Ngài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chết cho con sạch muôn tội lỗi. Tình yêu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Ngài tựa như biển khơi. Máu Thánh Ngài đổ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ra chẳng ngơi. Để con được ơn cứu rỗi.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Lòng thương xót Chúa mời gọi.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đã đi hoang một đời. Quên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mất rồi, cầu xin tha thứ tội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lỗi. Trở về bên Chúa Chúa ơi! U sầu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từ nay lắng vơi. Chúa luôn đón đợi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ngóng trông con về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3. Ngài là Lối đi và là Sự sống, là suối mát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cho ai khát chờ mong. Ơn thiêng Ngài ôi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như biển lớn. Xin muôn đời ca khen tình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Chúa vì hồng ân chứa chan. Giòng Máu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Thánh Tâm ngày đêm chảy tràn. Bổ sức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cho con giữa biển trần gian. Chúa chính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là bài ca thiết tha. Khắp nẻo đường Thánh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giá nở hoa, đóa hoa của lòng thương xót.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BIỂN TÌNH XÓT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Lòng thương xót Chúa mời gọi.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đã đi hoang một đời. Quên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mất rồi, cầu xin tha thứ tội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lỗi. Trở về bên Chúa Chúa ơi! U sầu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từ nay lắng vơi. Chúa luôn đón đợi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ngóng trông con về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