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BIẾN ĐỔI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Biến đổi đời con Chúa ơi khi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nghe lời Chúa dạy, khi con sum vầy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 Chúa, khi con từng ngày khát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mong. Biến đổi đời con Chúa ơi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tươi mới rạng ngời,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thắm không vơi, niềm tin chan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chứa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BIẾN ĐỔI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Con sống trong Ngài tâm con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khát khao hoài một cuộc đời đổi mới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ơi. Lòng còn ngủ say chưa đổi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thay, tình đời trả vay vẫn còn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đây, bao vấn vương này. Ngày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sống niềm cậy trông nơi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Chúa: Nguồn sống mới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BIẾN ĐỔI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Biến đổi đời con Chúa ơi khi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nghe lời Chúa dạy, khi con sum vầy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 Chúa, khi con từng ngày khát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mong. Biến đổi đời con Chúa ơi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tươi mới rạng ngời,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thắm không vơi, niềm tin chan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chứa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BIẾN ĐỔI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Con bước theo Ngài tâm tư thôi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hết u hoài lòng miệt mài niềm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chẳng phai. Ngày ngày con vui mong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gặp Chúa để được đổi thay tim hồng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say, yêu mến dâng đầy. Lòng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chờ mong được hiệp thông nên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Chúa: Nguồn ánh sáng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BIẾN ĐỔI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Biến đổi đời con Chúa ơi khi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nghe lời Chúa dạy, khi con sum vầy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 Chúa, khi con từng ngày khát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mong. Biến đổi đời con Chúa ơi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tươi mới rạng ngời,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thắm không vơi, niềm tin chan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chứa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BIẾN ĐỔI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3. Trong Chúa mỗi ngày tim con khao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khát dâng đầy tình của Ngài niềm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vui của con. Một đời thao thức đi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tìm Chúa, chỉ mong được sống với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Ngài luôn, qua những vui buồn. Mọi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sự rồi đây sẽ đổi thay trong vòng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tay Chúa: Hạnh phúc của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BIẾN ĐỔI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Biến đổi đời con Chúa ơi khi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nghe lời Chúa dạy, khi con sum vầy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 Chúa, khi con từng ngày khát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mong. Biến đổi đời con Chúa ơi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tươi mới rạng ngời,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thắm không vơi, niềm tin chan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chứa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