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BÍ TÍCH TÌNH YÊU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1. Bí tích tình yêu Máu Thân Mình Chúa hiến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thân chịu chết cho trần gian được ơn cứu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rỗi. Bí tích Tình Yêu, Bí tích cao siêu. Chúa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muốn nuôi dân Người lầm than năm tháng lưu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đày. "Này đây là Máu Ta được ban làm của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uống. Này đây Thân Ta ban làm bánh nuôi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người thế". Bí tích Tình yêu, Bí tích cao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siêu. Ngài yêu thương ta ôi tình thương cao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vời thay.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Thành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BÍ TÍCH TÌNH YÊU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Thánh Thể nhiệm mầu.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Chúng con quỳ đây dâng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lên tòa Chúa. Dấu chứng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tin yêu, dâng khúc nhạc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lòng cảm mến không ngơi.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Thành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BÍ TÍCH TÌNH YÊU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2. Giêsu tình yêu Chúa đang ngự đó. Mắt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không nhìn thấy nhưng lòng con tin luôn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Chúa ở đó. Chúa đoái nhìn con. Chúa muốn yêu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con, muốn đến thăm con cho hồn con vui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sướng miên man. Đời con được Chúa thương,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hồn con được nuôi sống. Còn chi đâu vui hơn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được Chúa thương ngự đến. Chúa đến cùng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con, Chúa đến trong con. Giờ đây ôi hân hoan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hạnh phúc dâng trào dâng.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Thành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BÍ TÍCH TÌNH YÊU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Thánh Thể nhiệm mầu.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Chúng con quỳ đây dâng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lên tòa Chúa. Dấu chứng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tin yêu, dâng khúc nhạc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lòng cảm mến không ngơi.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Thành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BÍ TÍCH TÌNH YÊU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3. Giêsu lòng con đáng yêu thờ kính, khấn xin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ngự đến thăm hồn con tuy không xứng đáng.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Giêsu Ngài ơi! Hãy đến mau đi! Hãy phán một lời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cho hồn con nên trắng trong ngay. Lòng con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thành kính tin, hồn con tràn cảm mến. Tình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Cha thương con ôi tình thương không bờ bến.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Giêsu lòng con đáng kính yêu thay. Ngài yêu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thương con ôi ngàn năm không mờ phai.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Thành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BÍ TÍCH TÌNH YÊU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Thánh Thể nhiệm mầu.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Chúng con quỳ đây dâng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lên tòa Chúa. Dấu chứng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tin yêu, dâng khúc nhạc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lòng cảm mến không ngơi.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Thành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