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BÍ TÍCH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Nào ca hát để chúc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mầu nhiệm. Vua muôn vua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hiến thân mình.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đào làm lễ tế hy sinh.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giá chuộc muôn người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BÍ TÍCH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Người tự hiến cho chúng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ngại. Sinh ra nơi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Nữ khiết trinh. Dâng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truyền chân lý Phúc Âm.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cuối cùng hiến mình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Thánh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BÍ TÍCH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Vào đêm cuối, Người với môn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đệ mình. Khi đã dùng thực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phẩm như luật truyền.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truyền cùng tất cả môn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sinh. Mình Máu Người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lương thánh khiết.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BÍ TÍCH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Lời tuyên phán của Ngôi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Nhập Thể. Đây bánh thơm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chính Mình Người.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nho thành bao giọt máu thắm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tươi. Luôn vững lòng tin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phán hứa.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BÍ TÍCH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Ôi Bí Tích thật cao vời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 sánh. Ta bái thờ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đang ngự nơi đây. Nghi lễ xưa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sánh Bí Tích này.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vững cho giác quan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nghiệm.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BÍ TÍCH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Lòng hớn hở hoà vang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vinh. Cha uy quyền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Một khoan nhân. Và tán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ngợi ca Chúa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Thần. Từ muôn thuở cho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